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7" r:id="rId2"/>
    <p:sldId id="299" r:id="rId3"/>
    <p:sldId id="300" r:id="rId4"/>
    <p:sldId id="301" r:id="rId5"/>
    <p:sldId id="302" r:id="rId6"/>
    <p:sldId id="303" r:id="rId7"/>
    <p:sldId id="306" r:id="rId8"/>
    <p:sldId id="308" r:id="rId9"/>
    <p:sldId id="273" r:id="rId10"/>
    <p:sldId id="280" r:id="rId11"/>
    <p:sldId id="276" r:id="rId12"/>
    <p:sldId id="275" r:id="rId13"/>
    <p:sldId id="279" r:id="rId14"/>
    <p:sldId id="281" r:id="rId15"/>
    <p:sldId id="278" r:id="rId16"/>
    <p:sldId id="309" r:id="rId17"/>
    <p:sldId id="311" r:id="rId18"/>
    <p:sldId id="307" r:id="rId19"/>
    <p:sldId id="265" r:id="rId2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FBF9E5-731E-43CC-BD69-48CB5CB45B18}" type="doc">
      <dgm:prSet loTypeId="urn:microsoft.com/office/officeart/2005/8/layout/chevron2" loCatId="list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pl-PL"/>
        </a:p>
      </dgm:t>
    </dgm:pt>
    <dgm:pt modelId="{BB0D79F3-60C0-443B-BAC5-B6769743627D}">
      <dgm:prSet phldrT="[Tekst]"/>
      <dgm:spPr/>
      <dgm:t>
        <a:bodyPr/>
        <a:lstStyle/>
        <a:p>
          <a:r>
            <a:rPr lang="pl-PL" dirty="0" smtClean="0"/>
            <a:t>Informatyka i usługi internetowe</a:t>
          </a:r>
          <a:endParaRPr lang="pl-PL" dirty="0"/>
        </a:p>
      </dgm:t>
    </dgm:pt>
    <dgm:pt modelId="{C5343651-95C8-48B8-B975-3FC6919B93D3}" type="parTrans" cxnId="{CA9A5D0D-22E2-44A7-B9E2-D07035E93142}">
      <dgm:prSet/>
      <dgm:spPr/>
      <dgm:t>
        <a:bodyPr/>
        <a:lstStyle/>
        <a:p>
          <a:endParaRPr lang="pl-PL"/>
        </a:p>
      </dgm:t>
    </dgm:pt>
    <dgm:pt modelId="{8BE836F3-87BB-4C2D-80FD-741607751CD3}" type="sibTrans" cxnId="{CA9A5D0D-22E2-44A7-B9E2-D07035E93142}">
      <dgm:prSet/>
      <dgm:spPr/>
      <dgm:t>
        <a:bodyPr/>
        <a:lstStyle/>
        <a:p>
          <a:endParaRPr lang="pl-PL"/>
        </a:p>
      </dgm:t>
    </dgm:pt>
    <dgm:pt modelId="{94BBDF00-B85C-4D28-B401-DC60AD758B84}">
      <dgm:prSet phldrT="[Tekst]"/>
      <dgm:spPr/>
      <dgm:t>
        <a:bodyPr/>
        <a:lstStyle/>
        <a:p>
          <a:r>
            <a:rPr lang="pl-PL" dirty="0" smtClean="0"/>
            <a:t>2</a:t>
          </a:r>
          <a:endParaRPr lang="pl-PL" dirty="0"/>
        </a:p>
      </dgm:t>
    </dgm:pt>
    <dgm:pt modelId="{D10BACBD-6ED1-45FE-B25A-34BEF22A5A95}" type="parTrans" cxnId="{69D4937C-AB4D-487E-B218-020117AB6124}">
      <dgm:prSet/>
      <dgm:spPr/>
      <dgm:t>
        <a:bodyPr/>
        <a:lstStyle/>
        <a:p>
          <a:endParaRPr lang="pl-PL"/>
        </a:p>
      </dgm:t>
    </dgm:pt>
    <dgm:pt modelId="{E3352B29-62A1-41EB-88F1-B398770D7A68}" type="sibTrans" cxnId="{69D4937C-AB4D-487E-B218-020117AB6124}">
      <dgm:prSet/>
      <dgm:spPr/>
      <dgm:t>
        <a:bodyPr/>
        <a:lstStyle/>
        <a:p>
          <a:endParaRPr lang="pl-PL"/>
        </a:p>
      </dgm:t>
    </dgm:pt>
    <dgm:pt modelId="{59A3D110-BD05-4BB6-839E-7137DDDFDA8E}">
      <dgm:prSet phldrT="[Tekst]"/>
      <dgm:spPr/>
      <dgm:t>
        <a:bodyPr/>
        <a:lstStyle/>
        <a:p>
          <a:r>
            <a:rPr lang="pl-PL" dirty="0" smtClean="0"/>
            <a:t> Biotechnologia, ochrona środowiska</a:t>
          </a:r>
          <a:endParaRPr lang="pl-PL" dirty="0"/>
        </a:p>
      </dgm:t>
    </dgm:pt>
    <dgm:pt modelId="{03366484-30A3-4F7A-86E8-7A579E55ADF3}" type="parTrans" cxnId="{68DE53B3-92ED-45EA-8703-169D5BD9C12E}">
      <dgm:prSet/>
      <dgm:spPr/>
      <dgm:t>
        <a:bodyPr/>
        <a:lstStyle/>
        <a:p>
          <a:endParaRPr lang="pl-PL"/>
        </a:p>
      </dgm:t>
    </dgm:pt>
    <dgm:pt modelId="{21968741-CC33-4AE7-9630-6DEA17EEA201}" type="sibTrans" cxnId="{68DE53B3-92ED-45EA-8703-169D5BD9C12E}">
      <dgm:prSet/>
      <dgm:spPr/>
      <dgm:t>
        <a:bodyPr/>
        <a:lstStyle/>
        <a:p>
          <a:endParaRPr lang="pl-PL"/>
        </a:p>
      </dgm:t>
    </dgm:pt>
    <dgm:pt modelId="{E4A8591D-A933-4644-8DCE-B34A1C9563DB}">
      <dgm:prSet phldrT="[Tekst]"/>
      <dgm:spPr/>
      <dgm:t>
        <a:bodyPr/>
        <a:lstStyle/>
        <a:p>
          <a:r>
            <a:rPr lang="pl-PL" dirty="0" smtClean="0"/>
            <a:t>3</a:t>
          </a:r>
          <a:endParaRPr lang="pl-PL" dirty="0"/>
        </a:p>
      </dgm:t>
    </dgm:pt>
    <dgm:pt modelId="{E1820C16-DFB0-43A6-9EB5-863A434CFDCE}" type="parTrans" cxnId="{D769658F-758E-484A-83F2-40DEB8E0AE28}">
      <dgm:prSet/>
      <dgm:spPr/>
      <dgm:t>
        <a:bodyPr/>
        <a:lstStyle/>
        <a:p>
          <a:endParaRPr lang="pl-PL"/>
        </a:p>
      </dgm:t>
    </dgm:pt>
    <dgm:pt modelId="{90370B7F-E53E-4231-8E5C-9B56A599B93F}" type="sibTrans" cxnId="{D769658F-758E-484A-83F2-40DEB8E0AE28}">
      <dgm:prSet/>
      <dgm:spPr/>
      <dgm:t>
        <a:bodyPr/>
        <a:lstStyle/>
        <a:p>
          <a:endParaRPr lang="pl-PL"/>
        </a:p>
      </dgm:t>
    </dgm:pt>
    <dgm:pt modelId="{A614CB70-C1CB-48B3-8956-7E0425AA249B}">
      <dgm:prSet phldrT="[Tekst]"/>
      <dgm:spPr/>
      <dgm:t>
        <a:bodyPr/>
        <a:lstStyle/>
        <a:p>
          <a:r>
            <a:rPr lang="pl-PL" dirty="0" smtClean="0"/>
            <a:t>Medycyna, ochrona zdrowia</a:t>
          </a:r>
          <a:endParaRPr lang="pl-PL" dirty="0"/>
        </a:p>
      </dgm:t>
    </dgm:pt>
    <dgm:pt modelId="{EE51FB5C-A4AE-4CB1-A08C-99AA9EF61C54}" type="parTrans" cxnId="{8B4E06FE-FFED-4DDA-A0F3-6D8185EDC4D3}">
      <dgm:prSet/>
      <dgm:spPr/>
      <dgm:t>
        <a:bodyPr/>
        <a:lstStyle/>
        <a:p>
          <a:endParaRPr lang="pl-PL"/>
        </a:p>
      </dgm:t>
    </dgm:pt>
    <dgm:pt modelId="{59D88A8E-736C-40B4-AF87-FB42A5BDA5D2}" type="sibTrans" cxnId="{8B4E06FE-FFED-4DDA-A0F3-6D8185EDC4D3}">
      <dgm:prSet/>
      <dgm:spPr/>
      <dgm:t>
        <a:bodyPr/>
        <a:lstStyle/>
        <a:p>
          <a:endParaRPr lang="pl-PL"/>
        </a:p>
      </dgm:t>
    </dgm:pt>
    <dgm:pt modelId="{ECE4705D-72AA-4EB1-925E-90D9054B592F}">
      <dgm:prSet phldrT="[Tekst]"/>
      <dgm:spPr/>
      <dgm:t>
        <a:bodyPr/>
        <a:lstStyle/>
        <a:p>
          <a:r>
            <a:rPr lang="pl-PL" dirty="0" smtClean="0"/>
            <a:t>4</a:t>
          </a:r>
          <a:endParaRPr lang="pl-PL" dirty="0"/>
        </a:p>
      </dgm:t>
    </dgm:pt>
    <dgm:pt modelId="{3599B4AB-8227-4440-B1B1-D0BCA55AD890}" type="parTrans" cxnId="{39CB0ACC-3D81-4F43-87CA-0B62692F96E7}">
      <dgm:prSet/>
      <dgm:spPr/>
      <dgm:t>
        <a:bodyPr/>
        <a:lstStyle/>
        <a:p>
          <a:endParaRPr lang="pl-PL"/>
        </a:p>
      </dgm:t>
    </dgm:pt>
    <dgm:pt modelId="{2E97CBD7-F54A-4500-B296-82C092F69BD1}" type="sibTrans" cxnId="{39CB0ACC-3D81-4F43-87CA-0B62692F96E7}">
      <dgm:prSet/>
      <dgm:spPr/>
      <dgm:t>
        <a:bodyPr/>
        <a:lstStyle/>
        <a:p>
          <a:endParaRPr lang="pl-PL"/>
        </a:p>
      </dgm:t>
    </dgm:pt>
    <dgm:pt modelId="{A9EA5EA4-0758-460D-8159-D51B907B221F}">
      <dgm:prSet/>
      <dgm:spPr/>
      <dgm:t>
        <a:bodyPr/>
        <a:lstStyle/>
        <a:p>
          <a:r>
            <a:rPr lang="pl-PL" dirty="0" smtClean="0"/>
            <a:t>5</a:t>
          </a:r>
          <a:endParaRPr lang="pl-PL" dirty="0"/>
        </a:p>
      </dgm:t>
    </dgm:pt>
    <dgm:pt modelId="{2D786BE5-EAA9-4794-8BA4-C3E3DF4B5828}" type="parTrans" cxnId="{DEFAA07E-6552-4892-9A78-2194C6CB5F24}">
      <dgm:prSet/>
      <dgm:spPr/>
      <dgm:t>
        <a:bodyPr/>
        <a:lstStyle/>
        <a:p>
          <a:endParaRPr lang="pl-PL"/>
        </a:p>
      </dgm:t>
    </dgm:pt>
    <dgm:pt modelId="{C082DE0E-5E74-479B-810F-36C43AF17A5B}" type="sibTrans" cxnId="{DEFAA07E-6552-4892-9A78-2194C6CB5F24}">
      <dgm:prSet/>
      <dgm:spPr/>
      <dgm:t>
        <a:bodyPr/>
        <a:lstStyle/>
        <a:p>
          <a:endParaRPr lang="pl-PL"/>
        </a:p>
      </dgm:t>
    </dgm:pt>
    <dgm:pt modelId="{4A0C8C2C-B1AC-4396-AF64-9D497C5C4B5D}">
      <dgm:prSet/>
      <dgm:spPr/>
      <dgm:t>
        <a:bodyPr/>
        <a:lstStyle/>
        <a:p>
          <a:r>
            <a:rPr lang="pl-PL" dirty="0" smtClean="0"/>
            <a:t>6</a:t>
          </a:r>
          <a:endParaRPr lang="pl-PL" dirty="0"/>
        </a:p>
      </dgm:t>
    </dgm:pt>
    <dgm:pt modelId="{18DAB0B3-2C28-42DF-9663-8C8F2DA89D04}" type="parTrans" cxnId="{543FE71B-05F5-4158-8F07-E34E79009BB7}">
      <dgm:prSet/>
      <dgm:spPr/>
      <dgm:t>
        <a:bodyPr/>
        <a:lstStyle/>
        <a:p>
          <a:endParaRPr lang="pl-PL"/>
        </a:p>
      </dgm:t>
    </dgm:pt>
    <dgm:pt modelId="{FB4F95B0-2A3F-43A8-8B58-585175F2DC40}" type="sibTrans" cxnId="{543FE71B-05F5-4158-8F07-E34E79009BB7}">
      <dgm:prSet/>
      <dgm:spPr/>
      <dgm:t>
        <a:bodyPr/>
        <a:lstStyle/>
        <a:p>
          <a:endParaRPr lang="pl-PL"/>
        </a:p>
      </dgm:t>
    </dgm:pt>
    <dgm:pt modelId="{44F66033-1245-45E5-9351-1801151CF7F4}">
      <dgm:prSet/>
      <dgm:spPr/>
      <dgm:t>
        <a:bodyPr/>
        <a:lstStyle/>
        <a:p>
          <a:r>
            <a:rPr lang="pl-PL" dirty="0" smtClean="0"/>
            <a:t>7</a:t>
          </a:r>
          <a:endParaRPr lang="pl-PL" dirty="0"/>
        </a:p>
      </dgm:t>
    </dgm:pt>
    <dgm:pt modelId="{0071D49D-7C50-48C4-8697-0471B1F6D248}" type="parTrans" cxnId="{1A175D1B-64E5-408E-AC0A-7BCD2A88C880}">
      <dgm:prSet/>
      <dgm:spPr/>
      <dgm:t>
        <a:bodyPr/>
        <a:lstStyle/>
        <a:p>
          <a:endParaRPr lang="pl-PL"/>
        </a:p>
      </dgm:t>
    </dgm:pt>
    <dgm:pt modelId="{37910B0F-C071-45BC-AE46-67F9BE2248D1}" type="sibTrans" cxnId="{1A175D1B-64E5-408E-AC0A-7BCD2A88C880}">
      <dgm:prSet/>
      <dgm:spPr/>
      <dgm:t>
        <a:bodyPr/>
        <a:lstStyle/>
        <a:p>
          <a:endParaRPr lang="pl-PL"/>
        </a:p>
      </dgm:t>
    </dgm:pt>
    <dgm:pt modelId="{F6975A34-CAE9-4D3F-851C-9DC5787EABFF}">
      <dgm:prSet/>
      <dgm:spPr/>
      <dgm:t>
        <a:bodyPr/>
        <a:lstStyle/>
        <a:p>
          <a:r>
            <a:rPr lang="pl-PL" dirty="0" smtClean="0"/>
            <a:t>Finanse, biznes</a:t>
          </a:r>
          <a:endParaRPr lang="pl-PL" dirty="0"/>
        </a:p>
      </dgm:t>
    </dgm:pt>
    <dgm:pt modelId="{864A3CB3-8CF7-47BB-8D25-516BE5694F2A}" type="parTrans" cxnId="{EC65DB7F-A617-4A6A-BC42-B46489191DAE}">
      <dgm:prSet/>
      <dgm:spPr/>
      <dgm:t>
        <a:bodyPr/>
        <a:lstStyle/>
        <a:p>
          <a:endParaRPr lang="pl-PL"/>
        </a:p>
      </dgm:t>
    </dgm:pt>
    <dgm:pt modelId="{3E1A7D40-8B8D-4C67-8A54-7EF4F9E95690}" type="sibTrans" cxnId="{EC65DB7F-A617-4A6A-BC42-B46489191DAE}">
      <dgm:prSet/>
      <dgm:spPr/>
      <dgm:t>
        <a:bodyPr/>
        <a:lstStyle/>
        <a:p>
          <a:endParaRPr lang="pl-PL"/>
        </a:p>
      </dgm:t>
    </dgm:pt>
    <dgm:pt modelId="{3C11683B-F5B3-40C9-8D2F-BD2539A80844}">
      <dgm:prSet/>
      <dgm:spPr/>
      <dgm:t>
        <a:bodyPr/>
        <a:lstStyle/>
        <a:p>
          <a:r>
            <a:rPr lang="pl-PL" dirty="0" smtClean="0"/>
            <a:t>Edukacja</a:t>
          </a:r>
          <a:endParaRPr lang="pl-PL" dirty="0"/>
        </a:p>
      </dgm:t>
    </dgm:pt>
    <dgm:pt modelId="{DB69141B-A1E8-4387-8F20-C68B7DC6DD1B}" type="parTrans" cxnId="{16C5E4E5-FA14-4F86-9CB8-259EA0034D48}">
      <dgm:prSet/>
      <dgm:spPr/>
      <dgm:t>
        <a:bodyPr/>
        <a:lstStyle/>
        <a:p>
          <a:endParaRPr lang="pl-PL"/>
        </a:p>
      </dgm:t>
    </dgm:pt>
    <dgm:pt modelId="{9CB60576-B9C8-4290-BABA-65D919D48D6A}" type="sibTrans" cxnId="{16C5E4E5-FA14-4F86-9CB8-259EA0034D48}">
      <dgm:prSet/>
      <dgm:spPr/>
      <dgm:t>
        <a:bodyPr/>
        <a:lstStyle/>
        <a:p>
          <a:endParaRPr lang="pl-PL"/>
        </a:p>
      </dgm:t>
    </dgm:pt>
    <dgm:pt modelId="{4CB2E989-7826-4D0D-A4C0-10290E16FA96}">
      <dgm:prSet/>
      <dgm:spPr/>
      <dgm:t>
        <a:bodyPr/>
        <a:lstStyle/>
        <a:p>
          <a:r>
            <a:rPr lang="pl-PL" dirty="0" smtClean="0"/>
            <a:t>Bezpieczeństwo</a:t>
          </a:r>
          <a:endParaRPr lang="pl-PL" dirty="0"/>
        </a:p>
      </dgm:t>
    </dgm:pt>
    <dgm:pt modelId="{1DB10E2B-7248-4A52-9D23-CDD376822236}" type="parTrans" cxnId="{B9AACD6F-713F-4E8F-B7D2-8A00EE7ABDC9}">
      <dgm:prSet/>
      <dgm:spPr/>
      <dgm:t>
        <a:bodyPr/>
        <a:lstStyle/>
        <a:p>
          <a:endParaRPr lang="pl-PL"/>
        </a:p>
      </dgm:t>
    </dgm:pt>
    <dgm:pt modelId="{E6039F54-2412-4D69-87A7-64B32B8F9CBD}" type="sibTrans" cxnId="{B9AACD6F-713F-4E8F-B7D2-8A00EE7ABDC9}">
      <dgm:prSet/>
      <dgm:spPr/>
      <dgm:t>
        <a:bodyPr/>
        <a:lstStyle/>
        <a:p>
          <a:endParaRPr lang="pl-PL"/>
        </a:p>
      </dgm:t>
    </dgm:pt>
    <dgm:pt modelId="{4CABFBF3-6942-4A0C-8CE0-196846864F5A}">
      <dgm:prSet/>
      <dgm:spPr/>
      <dgm:t>
        <a:bodyPr/>
        <a:lstStyle/>
        <a:p>
          <a:r>
            <a:rPr lang="pl-PL" dirty="0" smtClean="0"/>
            <a:t>Turystyka, rozrywka, kultura</a:t>
          </a:r>
          <a:endParaRPr lang="pl-PL" dirty="0"/>
        </a:p>
      </dgm:t>
    </dgm:pt>
    <dgm:pt modelId="{45A77477-6030-4C70-9744-FDCD8287F70A}" type="parTrans" cxnId="{E9830F7B-625C-4B19-8EBD-8802B8DECBA7}">
      <dgm:prSet/>
      <dgm:spPr/>
      <dgm:t>
        <a:bodyPr/>
        <a:lstStyle/>
        <a:p>
          <a:endParaRPr lang="pl-PL"/>
        </a:p>
      </dgm:t>
    </dgm:pt>
    <dgm:pt modelId="{B0828407-1E4E-41C9-A4DF-FE3A2311D10F}" type="sibTrans" cxnId="{E9830F7B-625C-4B19-8EBD-8802B8DECBA7}">
      <dgm:prSet/>
      <dgm:spPr/>
      <dgm:t>
        <a:bodyPr/>
        <a:lstStyle/>
        <a:p>
          <a:endParaRPr lang="pl-PL"/>
        </a:p>
      </dgm:t>
    </dgm:pt>
    <dgm:pt modelId="{421989DB-1B6D-4A78-91B3-0B2BEEF19A28}">
      <dgm:prSet phldrT="[Tekst]"/>
      <dgm:spPr/>
      <dgm:t>
        <a:bodyPr/>
        <a:lstStyle/>
        <a:p>
          <a:r>
            <a:rPr lang="pl-PL" dirty="0" smtClean="0"/>
            <a:t>1</a:t>
          </a:r>
          <a:endParaRPr lang="pl-PL" dirty="0"/>
        </a:p>
      </dgm:t>
    </dgm:pt>
    <dgm:pt modelId="{D6B106CF-D5A9-416E-8637-33C9AEE66E61}" type="sibTrans" cxnId="{7E311590-1B58-4FE9-B21E-C3A7894D2571}">
      <dgm:prSet/>
      <dgm:spPr/>
      <dgm:t>
        <a:bodyPr/>
        <a:lstStyle/>
        <a:p>
          <a:endParaRPr lang="pl-PL"/>
        </a:p>
      </dgm:t>
    </dgm:pt>
    <dgm:pt modelId="{A792B278-A861-4256-88B8-93D993E2EA6B}" type="parTrans" cxnId="{7E311590-1B58-4FE9-B21E-C3A7894D2571}">
      <dgm:prSet/>
      <dgm:spPr/>
      <dgm:t>
        <a:bodyPr/>
        <a:lstStyle/>
        <a:p>
          <a:endParaRPr lang="pl-PL"/>
        </a:p>
      </dgm:t>
    </dgm:pt>
    <dgm:pt modelId="{62F888CD-4570-468A-A906-568DF89240F4}" type="pres">
      <dgm:prSet presAssocID="{06FBF9E5-731E-43CC-BD69-48CB5CB45B1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72972A6-545F-4DD0-9840-92C5628FBD2E}" type="pres">
      <dgm:prSet presAssocID="{421989DB-1B6D-4A78-91B3-0B2BEEF19A28}" presName="composite" presStyleCnt="0"/>
      <dgm:spPr/>
      <dgm:t>
        <a:bodyPr/>
        <a:lstStyle/>
        <a:p>
          <a:endParaRPr lang="pl-PL"/>
        </a:p>
      </dgm:t>
    </dgm:pt>
    <dgm:pt modelId="{B68695C3-A157-4BC4-82F9-A7E836B9276B}" type="pres">
      <dgm:prSet presAssocID="{421989DB-1B6D-4A78-91B3-0B2BEEF19A28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9491C7A-EDC4-4133-8F4B-0E9EC779D054}" type="pres">
      <dgm:prSet presAssocID="{421989DB-1B6D-4A78-91B3-0B2BEEF19A28}" presName="descendantText" presStyleLbl="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4A3847E-6237-4724-9C40-35C094E88E5A}" type="pres">
      <dgm:prSet presAssocID="{D6B106CF-D5A9-416E-8637-33C9AEE66E61}" presName="sp" presStyleCnt="0"/>
      <dgm:spPr/>
      <dgm:t>
        <a:bodyPr/>
        <a:lstStyle/>
        <a:p>
          <a:endParaRPr lang="pl-PL"/>
        </a:p>
      </dgm:t>
    </dgm:pt>
    <dgm:pt modelId="{91B1662D-C389-4576-9AE3-0270ABD3253C}" type="pres">
      <dgm:prSet presAssocID="{94BBDF00-B85C-4D28-B401-DC60AD758B84}" presName="composite" presStyleCnt="0"/>
      <dgm:spPr/>
      <dgm:t>
        <a:bodyPr/>
        <a:lstStyle/>
        <a:p>
          <a:endParaRPr lang="pl-PL"/>
        </a:p>
      </dgm:t>
    </dgm:pt>
    <dgm:pt modelId="{980346C1-8283-44AC-AAC8-7809C8C2E257}" type="pres">
      <dgm:prSet presAssocID="{94BBDF00-B85C-4D28-B401-DC60AD758B84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4DA5924-78F2-48FC-A83E-E13F0118CA1E}" type="pres">
      <dgm:prSet presAssocID="{94BBDF00-B85C-4D28-B401-DC60AD758B84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36A4036-FC7B-4F69-9BBE-20913DB1CAA1}" type="pres">
      <dgm:prSet presAssocID="{E3352B29-62A1-41EB-88F1-B398770D7A68}" presName="sp" presStyleCnt="0"/>
      <dgm:spPr/>
      <dgm:t>
        <a:bodyPr/>
        <a:lstStyle/>
        <a:p>
          <a:endParaRPr lang="pl-PL"/>
        </a:p>
      </dgm:t>
    </dgm:pt>
    <dgm:pt modelId="{1B8E65F1-6719-41CC-B383-5A0DD1259A27}" type="pres">
      <dgm:prSet presAssocID="{E4A8591D-A933-4644-8DCE-B34A1C9563DB}" presName="composite" presStyleCnt="0"/>
      <dgm:spPr/>
      <dgm:t>
        <a:bodyPr/>
        <a:lstStyle/>
        <a:p>
          <a:endParaRPr lang="pl-PL"/>
        </a:p>
      </dgm:t>
    </dgm:pt>
    <dgm:pt modelId="{8211396C-65AF-47CC-998F-DF4B2DCD4D25}" type="pres">
      <dgm:prSet presAssocID="{E4A8591D-A933-4644-8DCE-B34A1C9563DB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DF79199-4798-4602-8669-EFD451617E57}" type="pres">
      <dgm:prSet presAssocID="{E4A8591D-A933-4644-8DCE-B34A1C9563DB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537804F-2289-4068-A758-348ED4A062C1}" type="pres">
      <dgm:prSet presAssocID="{90370B7F-E53E-4231-8E5C-9B56A599B93F}" presName="sp" presStyleCnt="0"/>
      <dgm:spPr/>
      <dgm:t>
        <a:bodyPr/>
        <a:lstStyle/>
        <a:p>
          <a:endParaRPr lang="pl-PL"/>
        </a:p>
      </dgm:t>
    </dgm:pt>
    <dgm:pt modelId="{03740671-5062-473B-BAC0-947FE9CDD6FE}" type="pres">
      <dgm:prSet presAssocID="{ECE4705D-72AA-4EB1-925E-90D9054B592F}" presName="composite" presStyleCnt="0"/>
      <dgm:spPr/>
      <dgm:t>
        <a:bodyPr/>
        <a:lstStyle/>
        <a:p>
          <a:endParaRPr lang="pl-PL"/>
        </a:p>
      </dgm:t>
    </dgm:pt>
    <dgm:pt modelId="{06FF3C1E-B519-4260-86EC-B2EC811FC245}" type="pres">
      <dgm:prSet presAssocID="{ECE4705D-72AA-4EB1-925E-90D9054B592F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FFB5150-AF9A-41F9-BA46-11F9B7EFD746}" type="pres">
      <dgm:prSet presAssocID="{ECE4705D-72AA-4EB1-925E-90D9054B592F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6EE0CC0-B4B4-4279-9E90-48B31278FE14}" type="pres">
      <dgm:prSet presAssocID="{2E97CBD7-F54A-4500-B296-82C092F69BD1}" presName="sp" presStyleCnt="0"/>
      <dgm:spPr/>
      <dgm:t>
        <a:bodyPr/>
        <a:lstStyle/>
        <a:p>
          <a:endParaRPr lang="pl-PL"/>
        </a:p>
      </dgm:t>
    </dgm:pt>
    <dgm:pt modelId="{5D70302A-F0FD-4C87-AF70-EE6A8B00D708}" type="pres">
      <dgm:prSet presAssocID="{A9EA5EA4-0758-460D-8159-D51B907B221F}" presName="composite" presStyleCnt="0"/>
      <dgm:spPr/>
      <dgm:t>
        <a:bodyPr/>
        <a:lstStyle/>
        <a:p>
          <a:endParaRPr lang="pl-PL"/>
        </a:p>
      </dgm:t>
    </dgm:pt>
    <dgm:pt modelId="{53CC6993-7CD8-4682-8EEA-AC1291E6D876}" type="pres">
      <dgm:prSet presAssocID="{A9EA5EA4-0758-460D-8159-D51B907B221F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A7CC772-5A69-4777-9441-1A192F83DFE5}" type="pres">
      <dgm:prSet presAssocID="{A9EA5EA4-0758-460D-8159-D51B907B221F}" presName="descendantText" presStyleLbl="alignAcc1" presStyleIdx="4" presStyleCnt="7" custLinFactNeighborX="-433" custLinFactNeighborY="1345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123DB39-70F3-4EE9-8D52-33D060C25631}" type="pres">
      <dgm:prSet presAssocID="{C082DE0E-5E74-479B-810F-36C43AF17A5B}" presName="sp" presStyleCnt="0"/>
      <dgm:spPr/>
      <dgm:t>
        <a:bodyPr/>
        <a:lstStyle/>
        <a:p>
          <a:endParaRPr lang="pl-PL"/>
        </a:p>
      </dgm:t>
    </dgm:pt>
    <dgm:pt modelId="{0539419A-A94E-4CF5-936C-D18B6BA8359E}" type="pres">
      <dgm:prSet presAssocID="{4A0C8C2C-B1AC-4396-AF64-9D497C5C4B5D}" presName="composite" presStyleCnt="0"/>
      <dgm:spPr/>
      <dgm:t>
        <a:bodyPr/>
        <a:lstStyle/>
        <a:p>
          <a:endParaRPr lang="pl-PL"/>
        </a:p>
      </dgm:t>
    </dgm:pt>
    <dgm:pt modelId="{76BE34FC-F758-4A7B-AA08-18EF0205883B}" type="pres">
      <dgm:prSet presAssocID="{4A0C8C2C-B1AC-4396-AF64-9D497C5C4B5D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8E79717-B8D1-4356-879A-E193432F6481}" type="pres">
      <dgm:prSet presAssocID="{4A0C8C2C-B1AC-4396-AF64-9D497C5C4B5D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0B6B7D0-4386-4583-B326-43AB5F4CDE94}" type="pres">
      <dgm:prSet presAssocID="{FB4F95B0-2A3F-43A8-8B58-585175F2DC40}" presName="sp" presStyleCnt="0"/>
      <dgm:spPr/>
      <dgm:t>
        <a:bodyPr/>
        <a:lstStyle/>
        <a:p>
          <a:endParaRPr lang="pl-PL"/>
        </a:p>
      </dgm:t>
    </dgm:pt>
    <dgm:pt modelId="{F71121F6-FE3E-45D6-8584-A728B111FA4D}" type="pres">
      <dgm:prSet presAssocID="{44F66033-1245-45E5-9351-1801151CF7F4}" presName="composite" presStyleCnt="0"/>
      <dgm:spPr/>
      <dgm:t>
        <a:bodyPr/>
        <a:lstStyle/>
        <a:p>
          <a:endParaRPr lang="pl-PL"/>
        </a:p>
      </dgm:t>
    </dgm:pt>
    <dgm:pt modelId="{EA6B02B6-9205-40AC-824F-2982BA23AA4C}" type="pres">
      <dgm:prSet presAssocID="{44F66033-1245-45E5-9351-1801151CF7F4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09F2DA2-4C74-4DE1-9005-737ADD3F2AF5}" type="pres">
      <dgm:prSet presAssocID="{44F66033-1245-45E5-9351-1801151CF7F4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65AA7140-9ACA-4940-8714-B5321E3D5120}" type="presOf" srcId="{06FBF9E5-731E-43CC-BD69-48CB5CB45B18}" destId="{62F888CD-4570-468A-A906-568DF89240F4}" srcOrd="0" destOrd="0" presId="urn:microsoft.com/office/officeart/2005/8/layout/chevron2"/>
    <dgm:cxn modelId="{CA9A5D0D-22E2-44A7-B9E2-D07035E93142}" srcId="{421989DB-1B6D-4A78-91B3-0B2BEEF19A28}" destId="{BB0D79F3-60C0-443B-BAC5-B6769743627D}" srcOrd="0" destOrd="0" parTransId="{C5343651-95C8-48B8-B975-3FC6919B93D3}" sibTransId="{8BE836F3-87BB-4C2D-80FD-741607751CD3}"/>
    <dgm:cxn modelId="{B9AACD6F-713F-4E8F-B7D2-8A00EE7ABDC9}" srcId="{4A0C8C2C-B1AC-4396-AF64-9D497C5C4B5D}" destId="{4CB2E989-7826-4D0D-A4C0-10290E16FA96}" srcOrd="0" destOrd="0" parTransId="{1DB10E2B-7248-4A52-9D23-CDD376822236}" sibTransId="{E6039F54-2412-4D69-87A7-64B32B8F9CBD}"/>
    <dgm:cxn modelId="{8B4E06FE-FFED-4DDA-A0F3-6D8185EDC4D3}" srcId="{E4A8591D-A933-4644-8DCE-B34A1C9563DB}" destId="{A614CB70-C1CB-48B3-8956-7E0425AA249B}" srcOrd="0" destOrd="0" parTransId="{EE51FB5C-A4AE-4CB1-A08C-99AA9EF61C54}" sibTransId="{59D88A8E-736C-40B4-AF87-FB42A5BDA5D2}"/>
    <dgm:cxn modelId="{39CB0ACC-3D81-4F43-87CA-0B62692F96E7}" srcId="{06FBF9E5-731E-43CC-BD69-48CB5CB45B18}" destId="{ECE4705D-72AA-4EB1-925E-90D9054B592F}" srcOrd="3" destOrd="0" parTransId="{3599B4AB-8227-4440-B1B1-D0BCA55AD890}" sibTransId="{2E97CBD7-F54A-4500-B296-82C092F69BD1}"/>
    <dgm:cxn modelId="{FC5EBABA-7F0A-474A-A37D-81A26EA1843A}" type="presOf" srcId="{3C11683B-F5B3-40C9-8D2F-BD2539A80844}" destId="{9A7CC772-5A69-4777-9441-1A192F83DFE5}" srcOrd="0" destOrd="0" presId="urn:microsoft.com/office/officeart/2005/8/layout/chevron2"/>
    <dgm:cxn modelId="{68DE53B3-92ED-45EA-8703-169D5BD9C12E}" srcId="{94BBDF00-B85C-4D28-B401-DC60AD758B84}" destId="{59A3D110-BD05-4BB6-839E-7137DDDFDA8E}" srcOrd="0" destOrd="0" parTransId="{03366484-30A3-4F7A-86E8-7A579E55ADF3}" sibTransId="{21968741-CC33-4AE7-9630-6DEA17EEA201}"/>
    <dgm:cxn modelId="{22D1E920-C57F-47C2-A0FF-3F7A37043DBE}" type="presOf" srcId="{4CB2E989-7826-4D0D-A4C0-10290E16FA96}" destId="{F8E79717-B8D1-4356-879A-E193432F6481}" srcOrd="0" destOrd="0" presId="urn:microsoft.com/office/officeart/2005/8/layout/chevron2"/>
    <dgm:cxn modelId="{FF319B44-E2E6-4822-82BE-32080F978AAC}" type="presOf" srcId="{421989DB-1B6D-4A78-91B3-0B2BEEF19A28}" destId="{B68695C3-A157-4BC4-82F9-A7E836B9276B}" srcOrd="0" destOrd="0" presId="urn:microsoft.com/office/officeart/2005/8/layout/chevron2"/>
    <dgm:cxn modelId="{D769658F-758E-484A-83F2-40DEB8E0AE28}" srcId="{06FBF9E5-731E-43CC-BD69-48CB5CB45B18}" destId="{E4A8591D-A933-4644-8DCE-B34A1C9563DB}" srcOrd="2" destOrd="0" parTransId="{E1820C16-DFB0-43A6-9EB5-863A434CFDCE}" sibTransId="{90370B7F-E53E-4231-8E5C-9B56A599B93F}"/>
    <dgm:cxn modelId="{1594D5CC-AD36-416A-B937-8C39BB6C63F0}" type="presOf" srcId="{94BBDF00-B85C-4D28-B401-DC60AD758B84}" destId="{980346C1-8283-44AC-AAC8-7809C8C2E257}" srcOrd="0" destOrd="0" presId="urn:microsoft.com/office/officeart/2005/8/layout/chevron2"/>
    <dgm:cxn modelId="{3BA739B6-D00F-4104-BD53-1BAC8439230D}" type="presOf" srcId="{A614CB70-C1CB-48B3-8956-7E0425AA249B}" destId="{8DF79199-4798-4602-8669-EFD451617E57}" srcOrd="0" destOrd="0" presId="urn:microsoft.com/office/officeart/2005/8/layout/chevron2"/>
    <dgm:cxn modelId="{A8160E33-4897-47C2-94F1-CE6164961896}" type="presOf" srcId="{ECE4705D-72AA-4EB1-925E-90D9054B592F}" destId="{06FF3C1E-B519-4260-86EC-B2EC811FC245}" srcOrd="0" destOrd="0" presId="urn:microsoft.com/office/officeart/2005/8/layout/chevron2"/>
    <dgm:cxn modelId="{1BF80302-3837-4AB5-AA53-4C902F7A1852}" type="presOf" srcId="{F6975A34-CAE9-4D3F-851C-9DC5787EABFF}" destId="{7FFB5150-AF9A-41F9-BA46-11F9B7EFD746}" srcOrd="0" destOrd="0" presId="urn:microsoft.com/office/officeart/2005/8/layout/chevron2"/>
    <dgm:cxn modelId="{EC65DB7F-A617-4A6A-BC42-B46489191DAE}" srcId="{ECE4705D-72AA-4EB1-925E-90D9054B592F}" destId="{F6975A34-CAE9-4D3F-851C-9DC5787EABFF}" srcOrd="0" destOrd="0" parTransId="{864A3CB3-8CF7-47BB-8D25-516BE5694F2A}" sibTransId="{3E1A7D40-8B8D-4C67-8A54-7EF4F9E95690}"/>
    <dgm:cxn modelId="{CAD7A2E8-5AE7-4ABC-A761-8410220F5E70}" type="presOf" srcId="{A9EA5EA4-0758-460D-8159-D51B907B221F}" destId="{53CC6993-7CD8-4682-8EEA-AC1291E6D876}" srcOrd="0" destOrd="0" presId="urn:microsoft.com/office/officeart/2005/8/layout/chevron2"/>
    <dgm:cxn modelId="{75F28319-1FFD-47CC-B6A0-AE2F7FD615A9}" type="presOf" srcId="{59A3D110-BD05-4BB6-839E-7137DDDFDA8E}" destId="{94DA5924-78F2-48FC-A83E-E13F0118CA1E}" srcOrd="0" destOrd="0" presId="urn:microsoft.com/office/officeart/2005/8/layout/chevron2"/>
    <dgm:cxn modelId="{69D4937C-AB4D-487E-B218-020117AB6124}" srcId="{06FBF9E5-731E-43CC-BD69-48CB5CB45B18}" destId="{94BBDF00-B85C-4D28-B401-DC60AD758B84}" srcOrd="1" destOrd="0" parTransId="{D10BACBD-6ED1-45FE-B25A-34BEF22A5A95}" sibTransId="{E3352B29-62A1-41EB-88F1-B398770D7A68}"/>
    <dgm:cxn modelId="{F467796F-CB3E-449F-A9DF-E9E334761883}" type="presOf" srcId="{4CABFBF3-6942-4A0C-8CE0-196846864F5A}" destId="{809F2DA2-4C74-4DE1-9005-737ADD3F2AF5}" srcOrd="0" destOrd="0" presId="urn:microsoft.com/office/officeart/2005/8/layout/chevron2"/>
    <dgm:cxn modelId="{543FE71B-05F5-4158-8F07-E34E79009BB7}" srcId="{06FBF9E5-731E-43CC-BD69-48CB5CB45B18}" destId="{4A0C8C2C-B1AC-4396-AF64-9D497C5C4B5D}" srcOrd="5" destOrd="0" parTransId="{18DAB0B3-2C28-42DF-9663-8C8F2DA89D04}" sibTransId="{FB4F95B0-2A3F-43A8-8B58-585175F2DC40}"/>
    <dgm:cxn modelId="{4A79287E-7781-4276-B45F-9B319AE8E371}" type="presOf" srcId="{BB0D79F3-60C0-443B-BAC5-B6769743627D}" destId="{79491C7A-EDC4-4133-8F4B-0E9EC779D054}" srcOrd="0" destOrd="0" presId="urn:microsoft.com/office/officeart/2005/8/layout/chevron2"/>
    <dgm:cxn modelId="{DEFAA07E-6552-4892-9A78-2194C6CB5F24}" srcId="{06FBF9E5-731E-43CC-BD69-48CB5CB45B18}" destId="{A9EA5EA4-0758-460D-8159-D51B907B221F}" srcOrd="4" destOrd="0" parTransId="{2D786BE5-EAA9-4794-8BA4-C3E3DF4B5828}" sibTransId="{C082DE0E-5E74-479B-810F-36C43AF17A5B}"/>
    <dgm:cxn modelId="{16C5E4E5-FA14-4F86-9CB8-259EA0034D48}" srcId="{A9EA5EA4-0758-460D-8159-D51B907B221F}" destId="{3C11683B-F5B3-40C9-8D2F-BD2539A80844}" srcOrd="0" destOrd="0" parTransId="{DB69141B-A1E8-4387-8F20-C68B7DC6DD1B}" sibTransId="{9CB60576-B9C8-4290-BABA-65D919D48D6A}"/>
    <dgm:cxn modelId="{0D6307B7-070E-4B86-93D1-C90AAB5BD5AC}" type="presOf" srcId="{4A0C8C2C-B1AC-4396-AF64-9D497C5C4B5D}" destId="{76BE34FC-F758-4A7B-AA08-18EF0205883B}" srcOrd="0" destOrd="0" presId="urn:microsoft.com/office/officeart/2005/8/layout/chevron2"/>
    <dgm:cxn modelId="{E9830F7B-625C-4B19-8EBD-8802B8DECBA7}" srcId="{44F66033-1245-45E5-9351-1801151CF7F4}" destId="{4CABFBF3-6942-4A0C-8CE0-196846864F5A}" srcOrd="0" destOrd="0" parTransId="{45A77477-6030-4C70-9744-FDCD8287F70A}" sibTransId="{B0828407-1E4E-41C9-A4DF-FE3A2311D10F}"/>
    <dgm:cxn modelId="{563A7FDB-18F6-4450-B27C-AAD018F5BF51}" type="presOf" srcId="{E4A8591D-A933-4644-8DCE-B34A1C9563DB}" destId="{8211396C-65AF-47CC-998F-DF4B2DCD4D25}" srcOrd="0" destOrd="0" presId="urn:microsoft.com/office/officeart/2005/8/layout/chevron2"/>
    <dgm:cxn modelId="{3F098BC0-E79A-4BA8-9895-895A52145733}" type="presOf" srcId="{44F66033-1245-45E5-9351-1801151CF7F4}" destId="{EA6B02B6-9205-40AC-824F-2982BA23AA4C}" srcOrd="0" destOrd="0" presId="urn:microsoft.com/office/officeart/2005/8/layout/chevron2"/>
    <dgm:cxn modelId="{7E311590-1B58-4FE9-B21E-C3A7894D2571}" srcId="{06FBF9E5-731E-43CC-BD69-48CB5CB45B18}" destId="{421989DB-1B6D-4A78-91B3-0B2BEEF19A28}" srcOrd="0" destOrd="0" parTransId="{A792B278-A861-4256-88B8-93D993E2EA6B}" sibTransId="{D6B106CF-D5A9-416E-8637-33C9AEE66E61}"/>
    <dgm:cxn modelId="{1A175D1B-64E5-408E-AC0A-7BCD2A88C880}" srcId="{06FBF9E5-731E-43CC-BD69-48CB5CB45B18}" destId="{44F66033-1245-45E5-9351-1801151CF7F4}" srcOrd="6" destOrd="0" parTransId="{0071D49D-7C50-48C4-8697-0471B1F6D248}" sibTransId="{37910B0F-C071-45BC-AE46-67F9BE2248D1}"/>
    <dgm:cxn modelId="{0678B35F-A8FA-4BA8-8BF1-32C2E1C0BD1A}" type="presParOf" srcId="{62F888CD-4570-468A-A906-568DF89240F4}" destId="{A72972A6-545F-4DD0-9840-92C5628FBD2E}" srcOrd="0" destOrd="0" presId="urn:microsoft.com/office/officeart/2005/8/layout/chevron2"/>
    <dgm:cxn modelId="{5F25209E-2099-4269-B2C4-8A02D9B04401}" type="presParOf" srcId="{A72972A6-545F-4DD0-9840-92C5628FBD2E}" destId="{B68695C3-A157-4BC4-82F9-A7E836B9276B}" srcOrd="0" destOrd="0" presId="urn:microsoft.com/office/officeart/2005/8/layout/chevron2"/>
    <dgm:cxn modelId="{DDBD62CB-3CDA-4121-B056-D88D1E5ECA49}" type="presParOf" srcId="{A72972A6-545F-4DD0-9840-92C5628FBD2E}" destId="{79491C7A-EDC4-4133-8F4B-0E9EC779D054}" srcOrd="1" destOrd="0" presId="urn:microsoft.com/office/officeart/2005/8/layout/chevron2"/>
    <dgm:cxn modelId="{88AB11DE-E6A3-4163-B367-C8F34A50D8E3}" type="presParOf" srcId="{62F888CD-4570-468A-A906-568DF89240F4}" destId="{14A3847E-6237-4724-9C40-35C094E88E5A}" srcOrd="1" destOrd="0" presId="urn:microsoft.com/office/officeart/2005/8/layout/chevron2"/>
    <dgm:cxn modelId="{7B52029D-61C2-41D8-94ED-ACA77A0F9AEF}" type="presParOf" srcId="{62F888CD-4570-468A-A906-568DF89240F4}" destId="{91B1662D-C389-4576-9AE3-0270ABD3253C}" srcOrd="2" destOrd="0" presId="urn:microsoft.com/office/officeart/2005/8/layout/chevron2"/>
    <dgm:cxn modelId="{DC74A895-B10A-4235-84D4-0044FABD108D}" type="presParOf" srcId="{91B1662D-C389-4576-9AE3-0270ABD3253C}" destId="{980346C1-8283-44AC-AAC8-7809C8C2E257}" srcOrd="0" destOrd="0" presId="urn:microsoft.com/office/officeart/2005/8/layout/chevron2"/>
    <dgm:cxn modelId="{961E10E1-3294-497C-A487-67EA21FC396E}" type="presParOf" srcId="{91B1662D-C389-4576-9AE3-0270ABD3253C}" destId="{94DA5924-78F2-48FC-A83E-E13F0118CA1E}" srcOrd="1" destOrd="0" presId="urn:microsoft.com/office/officeart/2005/8/layout/chevron2"/>
    <dgm:cxn modelId="{68FE3D14-08C3-4F42-A341-B57AB825767F}" type="presParOf" srcId="{62F888CD-4570-468A-A906-568DF89240F4}" destId="{836A4036-FC7B-4F69-9BBE-20913DB1CAA1}" srcOrd="3" destOrd="0" presId="urn:microsoft.com/office/officeart/2005/8/layout/chevron2"/>
    <dgm:cxn modelId="{BE874AA9-A873-4DBF-BC78-504795BD03FC}" type="presParOf" srcId="{62F888CD-4570-468A-A906-568DF89240F4}" destId="{1B8E65F1-6719-41CC-B383-5A0DD1259A27}" srcOrd="4" destOrd="0" presId="urn:microsoft.com/office/officeart/2005/8/layout/chevron2"/>
    <dgm:cxn modelId="{C3AFBE70-3FFB-4D46-B187-586EE90E43D7}" type="presParOf" srcId="{1B8E65F1-6719-41CC-B383-5A0DD1259A27}" destId="{8211396C-65AF-47CC-998F-DF4B2DCD4D25}" srcOrd="0" destOrd="0" presId="urn:microsoft.com/office/officeart/2005/8/layout/chevron2"/>
    <dgm:cxn modelId="{B42B67FE-0453-4C7B-B386-411C177B7E80}" type="presParOf" srcId="{1B8E65F1-6719-41CC-B383-5A0DD1259A27}" destId="{8DF79199-4798-4602-8669-EFD451617E57}" srcOrd="1" destOrd="0" presId="urn:microsoft.com/office/officeart/2005/8/layout/chevron2"/>
    <dgm:cxn modelId="{E0BA4ECA-9D95-43D0-9435-F7673E2C5CBF}" type="presParOf" srcId="{62F888CD-4570-468A-A906-568DF89240F4}" destId="{A537804F-2289-4068-A758-348ED4A062C1}" srcOrd="5" destOrd="0" presId="urn:microsoft.com/office/officeart/2005/8/layout/chevron2"/>
    <dgm:cxn modelId="{A61BDC53-C453-4E93-8172-85598E6270E0}" type="presParOf" srcId="{62F888CD-4570-468A-A906-568DF89240F4}" destId="{03740671-5062-473B-BAC0-947FE9CDD6FE}" srcOrd="6" destOrd="0" presId="urn:microsoft.com/office/officeart/2005/8/layout/chevron2"/>
    <dgm:cxn modelId="{B71C1B82-D685-4EB8-A925-8B0FD10DD37E}" type="presParOf" srcId="{03740671-5062-473B-BAC0-947FE9CDD6FE}" destId="{06FF3C1E-B519-4260-86EC-B2EC811FC245}" srcOrd="0" destOrd="0" presId="urn:microsoft.com/office/officeart/2005/8/layout/chevron2"/>
    <dgm:cxn modelId="{7EF8E4E4-48BF-4F99-A17E-DB16B5E1F006}" type="presParOf" srcId="{03740671-5062-473B-BAC0-947FE9CDD6FE}" destId="{7FFB5150-AF9A-41F9-BA46-11F9B7EFD746}" srcOrd="1" destOrd="0" presId="urn:microsoft.com/office/officeart/2005/8/layout/chevron2"/>
    <dgm:cxn modelId="{544900AD-61ED-44D5-8E5F-768D7EDAC558}" type="presParOf" srcId="{62F888CD-4570-468A-A906-568DF89240F4}" destId="{56EE0CC0-B4B4-4279-9E90-48B31278FE14}" srcOrd="7" destOrd="0" presId="urn:microsoft.com/office/officeart/2005/8/layout/chevron2"/>
    <dgm:cxn modelId="{7B612887-70CB-4676-B5BA-999EAF9CAA68}" type="presParOf" srcId="{62F888CD-4570-468A-A906-568DF89240F4}" destId="{5D70302A-F0FD-4C87-AF70-EE6A8B00D708}" srcOrd="8" destOrd="0" presId="urn:microsoft.com/office/officeart/2005/8/layout/chevron2"/>
    <dgm:cxn modelId="{DC93B7BF-764A-4C0E-A2F0-C15E504AF2B4}" type="presParOf" srcId="{5D70302A-F0FD-4C87-AF70-EE6A8B00D708}" destId="{53CC6993-7CD8-4682-8EEA-AC1291E6D876}" srcOrd="0" destOrd="0" presId="urn:microsoft.com/office/officeart/2005/8/layout/chevron2"/>
    <dgm:cxn modelId="{ABF3B6A7-CC09-4645-9F21-9DCAF1DD00F0}" type="presParOf" srcId="{5D70302A-F0FD-4C87-AF70-EE6A8B00D708}" destId="{9A7CC772-5A69-4777-9441-1A192F83DFE5}" srcOrd="1" destOrd="0" presId="urn:microsoft.com/office/officeart/2005/8/layout/chevron2"/>
    <dgm:cxn modelId="{1A98200A-A418-497D-8BA5-AED4BFE1DBF7}" type="presParOf" srcId="{62F888CD-4570-468A-A906-568DF89240F4}" destId="{3123DB39-70F3-4EE9-8D52-33D060C25631}" srcOrd="9" destOrd="0" presId="urn:microsoft.com/office/officeart/2005/8/layout/chevron2"/>
    <dgm:cxn modelId="{D9DEC52E-A63E-4AC5-9DD8-8BB64DE4919F}" type="presParOf" srcId="{62F888CD-4570-468A-A906-568DF89240F4}" destId="{0539419A-A94E-4CF5-936C-D18B6BA8359E}" srcOrd="10" destOrd="0" presId="urn:microsoft.com/office/officeart/2005/8/layout/chevron2"/>
    <dgm:cxn modelId="{B7ABC51D-13A5-4C88-828B-592EE8B2A580}" type="presParOf" srcId="{0539419A-A94E-4CF5-936C-D18B6BA8359E}" destId="{76BE34FC-F758-4A7B-AA08-18EF0205883B}" srcOrd="0" destOrd="0" presId="urn:microsoft.com/office/officeart/2005/8/layout/chevron2"/>
    <dgm:cxn modelId="{3A4D2ACB-EE16-46AB-81F1-8CC33A0D3435}" type="presParOf" srcId="{0539419A-A94E-4CF5-936C-D18B6BA8359E}" destId="{F8E79717-B8D1-4356-879A-E193432F6481}" srcOrd="1" destOrd="0" presId="urn:microsoft.com/office/officeart/2005/8/layout/chevron2"/>
    <dgm:cxn modelId="{8072FE06-B484-4623-B2D6-4D30C7246801}" type="presParOf" srcId="{62F888CD-4570-468A-A906-568DF89240F4}" destId="{A0B6B7D0-4386-4583-B326-43AB5F4CDE94}" srcOrd="11" destOrd="0" presId="urn:microsoft.com/office/officeart/2005/8/layout/chevron2"/>
    <dgm:cxn modelId="{587D6258-B6FD-436D-8CE8-014DA8F94648}" type="presParOf" srcId="{62F888CD-4570-468A-A906-568DF89240F4}" destId="{F71121F6-FE3E-45D6-8584-A728B111FA4D}" srcOrd="12" destOrd="0" presId="urn:microsoft.com/office/officeart/2005/8/layout/chevron2"/>
    <dgm:cxn modelId="{5619D63D-2EED-4A49-B564-0F5462A992FC}" type="presParOf" srcId="{F71121F6-FE3E-45D6-8584-A728B111FA4D}" destId="{EA6B02B6-9205-40AC-824F-2982BA23AA4C}" srcOrd="0" destOrd="0" presId="urn:microsoft.com/office/officeart/2005/8/layout/chevron2"/>
    <dgm:cxn modelId="{BD5F0401-FB8C-4676-83EE-5CD31E48FE48}" type="presParOf" srcId="{F71121F6-FE3E-45D6-8584-A728B111FA4D}" destId="{809F2DA2-4C74-4DE1-9005-737ADD3F2AF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8695C3-A157-4BC4-82F9-A7E836B9276B}">
      <dsp:nvSpPr>
        <dsp:cNvPr id="0" name=""/>
        <dsp:cNvSpPr/>
      </dsp:nvSpPr>
      <dsp:spPr>
        <a:xfrm rot="5400000">
          <a:off x="-128438" y="130466"/>
          <a:ext cx="856255" cy="599378"/>
        </a:xfrm>
        <a:prstGeom prst="chevron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1</a:t>
          </a:r>
          <a:endParaRPr lang="pl-PL" sz="1800" kern="1200" dirty="0"/>
        </a:p>
      </dsp:txBody>
      <dsp:txXfrm rot="-5400000">
        <a:off x="1" y="301716"/>
        <a:ext cx="599378" cy="256877"/>
      </dsp:txXfrm>
    </dsp:sp>
    <dsp:sp modelId="{79491C7A-EDC4-4133-8F4B-0E9EC779D054}">
      <dsp:nvSpPr>
        <dsp:cNvPr id="0" name=""/>
        <dsp:cNvSpPr/>
      </dsp:nvSpPr>
      <dsp:spPr>
        <a:xfrm rot="5400000">
          <a:off x="3782193" y="-3180786"/>
          <a:ext cx="556566" cy="69221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3200" kern="1200" dirty="0" smtClean="0"/>
            <a:t>Informatyka i usługi internetowe</a:t>
          </a:r>
          <a:endParaRPr lang="pl-PL" sz="3200" kern="1200" dirty="0"/>
        </a:p>
      </dsp:txBody>
      <dsp:txXfrm rot="-5400000">
        <a:off x="599379" y="29197"/>
        <a:ext cx="6895027" cy="502228"/>
      </dsp:txXfrm>
    </dsp:sp>
    <dsp:sp modelId="{980346C1-8283-44AC-AAC8-7809C8C2E257}">
      <dsp:nvSpPr>
        <dsp:cNvPr id="0" name=""/>
        <dsp:cNvSpPr/>
      </dsp:nvSpPr>
      <dsp:spPr>
        <a:xfrm rot="5400000">
          <a:off x="-128438" y="903283"/>
          <a:ext cx="856255" cy="599378"/>
        </a:xfrm>
        <a:prstGeom prst="chevron">
          <a:avLst/>
        </a:prstGeom>
        <a:solidFill>
          <a:schemeClr val="accent3">
            <a:alpha val="90000"/>
            <a:hueOff val="0"/>
            <a:satOff val="0"/>
            <a:lumOff val="0"/>
            <a:alphaOff val="-6667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-6667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2</a:t>
          </a:r>
          <a:endParaRPr lang="pl-PL" sz="1800" kern="1200" dirty="0"/>
        </a:p>
      </dsp:txBody>
      <dsp:txXfrm rot="-5400000">
        <a:off x="1" y="1074533"/>
        <a:ext cx="599378" cy="256877"/>
      </dsp:txXfrm>
    </dsp:sp>
    <dsp:sp modelId="{94DA5924-78F2-48FC-A83E-E13F0118CA1E}">
      <dsp:nvSpPr>
        <dsp:cNvPr id="0" name=""/>
        <dsp:cNvSpPr/>
      </dsp:nvSpPr>
      <dsp:spPr>
        <a:xfrm rot="5400000">
          <a:off x="3782193" y="-2407969"/>
          <a:ext cx="556566" cy="69221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-6667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3200" kern="1200" dirty="0" smtClean="0"/>
            <a:t> Biotechnologia, ochrona środowiska</a:t>
          </a:r>
          <a:endParaRPr lang="pl-PL" sz="3200" kern="1200" dirty="0"/>
        </a:p>
      </dsp:txBody>
      <dsp:txXfrm rot="-5400000">
        <a:off x="599379" y="802014"/>
        <a:ext cx="6895027" cy="502228"/>
      </dsp:txXfrm>
    </dsp:sp>
    <dsp:sp modelId="{8211396C-65AF-47CC-998F-DF4B2DCD4D25}">
      <dsp:nvSpPr>
        <dsp:cNvPr id="0" name=""/>
        <dsp:cNvSpPr/>
      </dsp:nvSpPr>
      <dsp:spPr>
        <a:xfrm rot="5400000">
          <a:off x="-128438" y="1676100"/>
          <a:ext cx="856255" cy="599378"/>
        </a:xfrm>
        <a:prstGeom prst="chevron">
          <a:avLst/>
        </a:prstGeom>
        <a:solidFill>
          <a:schemeClr val="accent3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3</a:t>
          </a:r>
          <a:endParaRPr lang="pl-PL" sz="1800" kern="1200" dirty="0"/>
        </a:p>
      </dsp:txBody>
      <dsp:txXfrm rot="-5400000">
        <a:off x="1" y="1847350"/>
        <a:ext cx="599378" cy="256877"/>
      </dsp:txXfrm>
    </dsp:sp>
    <dsp:sp modelId="{8DF79199-4798-4602-8669-EFD451617E57}">
      <dsp:nvSpPr>
        <dsp:cNvPr id="0" name=""/>
        <dsp:cNvSpPr/>
      </dsp:nvSpPr>
      <dsp:spPr>
        <a:xfrm rot="5400000">
          <a:off x="3782193" y="-1635152"/>
          <a:ext cx="556566" cy="69221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3200" kern="1200" dirty="0" smtClean="0"/>
            <a:t>Medycyna, ochrona zdrowia</a:t>
          </a:r>
          <a:endParaRPr lang="pl-PL" sz="3200" kern="1200" dirty="0"/>
        </a:p>
      </dsp:txBody>
      <dsp:txXfrm rot="-5400000">
        <a:off x="599379" y="1574831"/>
        <a:ext cx="6895027" cy="502228"/>
      </dsp:txXfrm>
    </dsp:sp>
    <dsp:sp modelId="{06FF3C1E-B519-4260-86EC-B2EC811FC245}">
      <dsp:nvSpPr>
        <dsp:cNvPr id="0" name=""/>
        <dsp:cNvSpPr/>
      </dsp:nvSpPr>
      <dsp:spPr>
        <a:xfrm rot="5400000">
          <a:off x="-128438" y="2448917"/>
          <a:ext cx="856255" cy="599378"/>
        </a:xfrm>
        <a:prstGeom prst="chevron">
          <a:avLst/>
        </a:prstGeom>
        <a:solidFill>
          <a:schemeClr val="accent3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4</a:t>
          </a:r>
          <a:endParaRPr lang="pl-PL" sz="1800" kern="1200" dirty="0"/>
        </a:p>
      </dsp:txBody>
      <dsp:txXfrm rot="-5400000">
        <a:off x="1" y="2620167"/>
        <a:ext cx="599378" cy="256877"/>
      </dsp:txXfrm>
    </dsp:sp>
    <dsp:sp modelId="{7FFB5150-AF9A-41F9-BA46-11F9B7EFD746}">
      <dsp:nvSpPr>
        <dsp:cNvPr id="0" name=""/>
        <dsp:cNvSpPr/>
      </dsp:nvSpPr>
      <dsp:spPr>
        <a:xfrm rot="5400000">
          <a:off x="3782193" y="-862335"/>
          <a:ext cx="556566" cy="69221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3200" kern="1200" dirty="0" smtClean="0"/>
            <a:t>Finanse, biznes</a:t>
          </a:r>
          <a:endParaRPr lang="pl-PL" sz="3200" kern="1200" dirty="0"/>
        </a:p>
      </dsp:txBody>
      <dsp:txXfrm rot="-5400000">
        <a:off x="599379" y="2347648"/>
        <a:ext cx="6895027" cy="502228"/>
      </dsp:txXfrm>
    </dsp:sp>
    <dsp:sp modelId="{53CC6993-7CD8-4682-8EEA-AC1291E6D876}">
      <dsp:nvSpPr>
        <dsp:cNvPr id="0" name=""/>
        <dsp:cNvSpPr/>
      </dsp:nvSpPr>
      <dsp:spPr>
        <a:xfrm rot="5400000">
          <a:off x="-128438" y="3221734"/>
          <a:ext cx="856255" cy="599378"/>
        </a:xfrm>
        <a:prstGeom prst="chevron">
          <a:avLst/>
        </a:prstGeom>
        <a:solidFill>
          <a:schemeClr val="accent3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5</a:t>
          </a:r>
          <a:endParaRPr lang="pl-PL" sz="1800" kern="1200" dirty="0"/>
        </a:p>
      </dsp:txBody>
      <dsp:txXfrm rot="-5400000">
        <a:off x="1" y="3392984"/>
        <a:ext cx="599378" cy="256877"/>
      </dsp:txXfrm>
    </dsp:sp>
    <dsp:sp modelId="{9A7CC772-5A69-4777-9441-1A192F83DFE5}">
      <dsp:nvSpPr>
        <dsp:cNvPr id="0" name=""/>
        <dsp:cNvSpPr/>
      </dsp:nvSpPr>
      <dsp:spPr>
        <a:xfrm rot="5400000">
          <a:off x="3752220" y="-14632"/>
          <a:ext cx="556566" cy="69221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3200" kern="1200" dirty="0" smtClean="0"/>
            <a:t>Edukacja</a:t>
          </a:r>
          <a:endParaRPr lang="pl-PL" sz="3200" kern="1200" dirty="0"/>
        </a:p>
      </dsp:txBody>
      <dsp:txXfrm rot="-5400000">
        <a:off x="569406" y="3195351"/>
        <a:ext cx="6895027" cy="502228"/>
      </dsp:txXfrm>
    </dsp:sp>
    <dsp:sp modelId="{76BE34FC-F758-4A7B-AA08-18EF0205883B}">
      <dsp:nvSpPr>
        <dsp:cNvPr id="0" name=""/>
        <dsp:cNvSpPr/>
      </dsp:nvSpPr>
      <dsp:spPr>
        <a:xfrm rot="5400000">
          <a:off x="-128438" y="3994551"/>
          <a:ext cx="856255" cy="599378"/>
        </a:xfrm>
        <a:prstGeom prst="chevron">
          <a:avLst/>
        </a:prstGeom>
        <a:solidFill>
          <a:schemeClr val="accent3">
            <a:alpha val="90000"/>
            <a:hueOff val="0"/>
            <a:satOff val="0"/>
            <a:lumOff val="0"/>
            <a:alphaOff val="-33333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-33333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6</a:t>
          </a:r>
          <a:endParaRPr lang="pl-PL" sz="1800" kern="1200" dirty="0"/>
        </a:p>
      </dsp:txBody>
      <dsp:txXfrm rot="-5400000">
        <a:off x="1" y="4165801"/>
        <a:ext cx="599378" cy="256877"/>
      </dsp:txXfrm>
    </dsp:sp>
    <dsp:sp modelId="{F8E79717-B8D1-4356-879A-E193432F6481}">
      <dsp:nvSpPr>
        <dsp:cNvPr id="0" name=""/>
        <dsp:cNvSpPr/>
      </dsp:nvSpPr>
      <dsp:spPr>
        <a:xfrm rot="5400000">
          <a:off x="3782193" y="683298"/>
          <a:ext cx="556566" cy="69221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-33333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3200" kern="1200" dirty="0" smtClean="0"/>
            <a:t>Bezpieczeństwo</a:t>
          </a:r>
          <a:endParaRPr lang="pl-PL" sz="3200" kern="1200" dirty="0"/>
        </a:p>
      </dsp:txBody>
      <dsp:txXfrm rot="-5400000">
        <a:off x="599379" y="3893282"/>
        <a:ext cx="6895027" cy="502228"/>
      </dsp:txXfrm>
    </dsp:sp>
    <dsp:sp modelId="{EA6B02B6-9205-40AC-824F-2982BA23AA4C}">
      <dsp:nvSpPr>
        <dsp:cNvPr id="0" name=""/>
        <dsp:cNvSpPr/>
      </dsp:nvSpPr>
      <dsp:spPr>
        <a:xfrm rot="5400000">
          <a:off x="-128438" y="4767368"/>
          <a:ext cx="856255" cy="599378"/>
        </a:xfrm>
        <a:prstGeom prst="chevron">
          <a:avLst/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7</a:t>
          </a:r>
          <a:endParaRPr lang="pl-PL" sz="1800" kern="1200" dirty="0"/>
        </a:p>
      </dsp:txBody>
      <dsp:txXfrm rot="-5400000">
        <a:off x="1" y="4938618"/>
        <a:ext cx="599378" cy="256877"/>
      </dsp:txXfrm>
    </dsp:sp>
    <dsp:sp modelId="{809F2DA2-4C74-4DE1-9005-737ADD3F2AF5}">
      <dsp:nvSpPr>
        <dsp:cNvPr id="0" name=""/>
        <dsp:cNvSpPr/>
      </dsp:nvSpPr>
      <dsp:spPr>
        <a:xfrm rot="5400000">
          <a:off x="3782193" y="1456115"/>
          <a:ext cx="556566" cy="69221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3200" kern="1200" dirty="0" smtClean="0"/>
            <a:t>Turystyka, rozrywka, kultura</a:t>
          </a:r>
          <a:endParaRPr lang="pl-PL" sz="3200" kern="1200" dirty="0"/>
        </a:p>
      </dsp:txBody>
      <dsp:txXfrm rot="-5400000">
        <a:off x="599379" y="4666099"/>
        <a:ext cx="6895027" cy="5022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565EB9-E80A-4B79-8A6C-AE6AF5A386DA}" type="datetimeFigureOut">
              <a:rPr lang="pl-PL" smtClean="0"/>
              <a:t>2014-10-26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6CD861-DD2D-4F70-BDBC-39DB1AB085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2723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CD861-DD2D-4F70-BDBC-39DB1AB085CB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44443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562A45-98D5-4059-88E3-EA61FAFB0844}" type="slidenum">
              <a:rPr lang="pl-PL" altLang="pl-PL"/>
              <a:pPr/>
              <a:t>14</a:t>
            </a:fld>
            <a:endParaRPr lang="pl-PL" altLang="pl-PL"/>
          </a:p>
        </p:txBody>
      </p:sp>
      <p:sp>
        <p:nvSpPr>
          <p:cNvPr id="368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9213" y="877888"/>
            <a:ext cx="4219575" cy="3165475"/>
          </a:xfrm>
          <a:ln/>
        </p:spPr>
      </p:sp>
      <p:sp>
        <p:nvSpPr>
          <p:cNvPr id="368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2038" y="4349750"/>
            <a:ext cx="4740275" cy="3436938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FF7A5F-3669-4C5B-8BF2-27FA632F22C0}" type="slidenum">
              <a:rPr lang="pl-PL" altLang="pl-PL"/>
              <a:pPr/>
              <a:t>15</a:t>
            </a:fld>
            <a:endParaRPr lang="pl-PL" altLang="pl-PL"/>
          </a:p>
        </p:txBody>
      </p:sp>
      <p:sp>
        <p:nvSpPr>
          <p:cNvPr id="266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9213" y="877888"/>
            <a:ext cx="4219575" cy="3165475"/>
          </a:xfrm>
          <a:ln/>
        </p:spPr>
      </p:sp>
      <p:sp>
        <p:nvSpPr>
          <p:cNvPr id="266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2038" y="4349750"/>
            <a:ext cx="4740275" cy="3436938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http://www.youtube.com/watch?v=XB0CORT1k9w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CD861-DD2D-4F70-BDBC-39DB1AB085CB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337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Uczniowie otrzymują jedną samoprzylepną karteczkę 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CD861-DD2D-4F70-BDBC-39DB1AB085CB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8639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Czy chcielibyście pracować w takim miejscu? Dlaczego?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CD861-DD2D-4F70-BDBC-39DB1AB085CB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38490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CD861-DD2D-4F70-BDBC-39DB1AB085CB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9142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1A40F9-3F0B-47B7-BCD2-A8E85910D77E}" type="slidenum">
              <a:rPr lang="pl-PL" altLang="pl-PL"/>
              <a:pPr/>
              <a:t>9</a:t>
            </a:fld>
            <a:endParaRPr lang="pl-PL" altLang="pl-PL"/>
          </a:p>
        </p:txBody>
      </p:sp>
      <p:sp>
        <p:nvSpPr>
          <p:cNvPr id="71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9213" y="877888"/>
            <a:ext cx="4219575" cy="3165475"/>
          </a:xfrm>
          <a:ln/>
        </p:spPr>
      </p:sp>
      <p:sp>
        <p:nvSpPr>
          <p:cNvPr id="71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2038" y="4349750"/>
            <a:ext cx="4740275" cy="3436938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88467A-92E0-4D6E-8033-7990AF766D7D}" type="slidenum">
              <a:rPr lang="pl-PL" altLang="pl-PL"/>
              <a:pPr/>
              <a:t>10</a:t>
            </a:fld>
            <a:endParaRPr lang="pl-PL" altLang="pl-PL"/>
          </a:p>
        </p:txBody>
      </p:sp>
      <p:sp>
        <p:nvSpPr>
          <p:cNvPr id="30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9213" y="877888"/>
            <a:ext cx="4219575" cy="3165475"/>
          </a:xfrm>
          <a:ln/>
        </p:spPr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2038" y="4349750"/>
            <a:ext cx="4740275" cy="3436938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67769C-5658-4A4C-ACE0-7D7947B850EA}" type="slidenum">
              <a:rPr lang="pl-PL" altLang="pl-PL"/>
              <a:pPr/>
              <a:t>11</a:t>
            </a:fld>
            <a:endParaRPr lang="pl-PL" altLang="pl-PL"/>
          </a:p>
        </p:txBody>
      </p:sp>
      <p:sp>
        <p:nvSpPr>
          <p:cNvPr id="348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9213" y="877888"/>
            <a:ext cx="4219575" cy="3165475"/>
          </a:xfrm>
          <a:ln/>
        </p:spPr>
      </p:sp>
      <p:sp>
        <p:nvSpPr>
          <p:cNvPr id="348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2038" y="4349750"/>
            <a:ext cx="4740275" cy="3436938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4BBF1F-9A42-47B9-8478-6903B835971B}" type="slidenum">
              <a:rPr lang="pl-PL" altLang="pl-PL"/>
              <a:pPr/>
              <a:t>12</a:t>
            </a:fld>
            <a:endParaRPr lang="pl-PL" altLang="pl-PL"/>
          </a:p>
        </p:txBody>
      </p:sp>
      <p:sp>
        <p:nvSpPr>
          <p:cNvPr id="112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9213" y="877888"/>
            <a:ext cx="4219575" cy="3165475"/>
          </a:xfrm>
          <a:ln/>
        </p:spPr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2038" y="4349750"/>
            <a:ext cx="4740275" cy="3436938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2B389C-2D87-4FE0-90D9-F400D06B4187}" type="slidenum">
              <a:rPr lang="pl-PL" altLang="pl-PL"/>
              <a:pPr/>
              <a:t>13</a:t>
            </a:fld>
            <a:endParaRPr lang="pl-PL" altLang="pl-PL"/>
          </a:p>
        </p:txBody>
      </p:sp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9213" y="877888"/>
            <a:ext cx="4219575" cy="3165475"/>
          </a:xfrm>
          <a:ln/>
        </p:spPr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2038" y="4349750"/>
            <a:ext cx="4740275" cy="3436938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9435B-6BF6-496E-B081-9FE9B25939B8}" type="datetimeFigureOut">
              <a:rPr lang="pl-PL" smtClean="0"/>
              <a:t>2014-10-26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129B7-D009-4359-B10C-D35D27EB740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9435B-6BF6-496E-B081-9FE9B25939B8}" type="datetimeFigureOut">
              <a:rPr lang="pl-PL" smtClean="0"/>
              <a:t>2014-10-26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129B7-D009-4359-B10C-D35D27EB740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9435B-6BF6-496E-B081-9FE9B25939B8}" type="datetimeFigureOut">
              <a:rPr lang="pl-PL" smtClean="0"/>
              <a:t>2014-10-26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129B7-D009-4359-B10C-D35D27EB740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9435B-6BF6-496E-B081-9FE9B25939B8}" type="datetimeFigureOut">
              <a:rPr lang="pl-PL" smtClean="0"/>
              <a:t>2014-10-26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129B7-D009-4359-B10C-D35D27EB740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9435B-6BF6-496E-B081-9FE9B25939B8}" type="datetimeFigureOut">
              <a:rPr lang="pl-PL" smtClean="0"/>
              <a:t>2014-10-26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129B7-D009-4359-B10C-D35D27EB740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9435B-6BF6-496E-B081-9FE9B25939B8}" type="datetimeFigureOut">
              <a:rPr lang="pl-PL" smtClean="0"/>
              <a:t>2014-10-26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129B7-D009-4359-B10C-D35D27EB740F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9435B-6BF6-496E-B081-9FE9B25939B8}" type="datetimeFigureOut">
              <a:rPr lang="pl-PL" smtClean="0"/>
              <a:t>2014-10-26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129B7-D009-4359-B10C-D35D27EB740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9435B-6BF6-496E-B081-9FE9B25939B8}" type="datetimeFigureOut">
              <a:rPr lang="pl-PL" smtClean="0"/>
              <a:t>2014-10-26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129B7-D009-4359-B10C-D35D27EB740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9435B-6BF6-496E-B081-9FE9B25939B8}" type="datetimeFigureOut">
              <a:rPr lang="pl-PL" smtClean="0"/>
              <a:t>2014-10-26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129B7-D009-4359-B10C-D35D27EB740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9435B-6BF6-496E-B081-9FE9B25939B8}" type="datetimeFigureOut">
              <a:rPr lang="pl-PL" smtClean="0"/>
              <a:t>2014-10-26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48129B7-D009-4359-B10C-D35D27EB740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9435B-6BF6-496E-B081-9FE9B25939B8}" type="datetimeFigureOut">
              <a:rPr lang="pl-PL" smtClean="0"/>
              <a:t>2014-10-26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129B7-D009-4359-B10C-D35D27EB740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959435B-6BF6-496E-B081-9FE9B25939B8}" type="datetimeFigureOut">
              <a:rPr lang="pl-PL" smtClean="0"/>
              <a:t>2014-10-26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D48129B7-D009-4359-B10C-D35D27EB740F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 rot="19140000">
            <a:off x="26598" y="2685523"/>
            <a:ext cx="7403487" cy="1204306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Mądrze Zaplanuj swoją przyszłość! 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131840" y="4509120"/>
            <a:ext cx="5637010" cy="882119"/>
          </a:xfrm>
        </p:spPr>
        <p:txBody>
          <a:bodyPr>
            <a:normAutofit/>
          </a:bodyPr>
          <a:lstStyle/>
          <a:p>
            <a:r>
              <a:rPr lang="pl-PL" dirty="0" smtClean="0"/>
              <a:t>Program zajęć dla Uczniów gimnazjum</a:t>
            </a:r>
            <a:br>
              <a:rPr lang="pl-PL" dirty="0" smtClean="0"/>
            </a:br>
            <a:r>
              <a:rPr lang="pl-PL" dirty="0"/>
              <a:t>6</a:t>
            </a:r>
            <a:r>
              <a:rPr lang="pl-PL" dirty="0" smtClean="0"/>
              <a:t> spotkanie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179512" y="260648"/>
            <a:ext cx="52565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Wybierz pracę, którą kochasz, a nie będziesz musiał pracować nawet przez jeden dzień w swoim życiu”</a:t>
            </a:r>
          </a:p>
          <a:p>
            <a:endParaRPr lang="pl-PL" dirty="0"/>
          </a:p>
          <a:p>
            <a:r>
              <a:rPr lang="pl-PL" dirty="0"/>
              <a:t>Konfucjusz - (551-479 wiek p.n.e.) – chiński filozof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0328"/>
            <a:ext cx="2628292" cy="17490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2536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557338"/>
            <a:ext cx="7777112" cy="387286"/>
          </a:xfrm>
        </p:spPr>
        <p:txBody>
          <a:bodyPr wrap="square">
            <a:spAutoFit/>
          </a:bodyPr>
          <a:lstStyle/>
          <a:p>
            <a:pPr marL="0" indent="0">
              <a:lnSpc>
                <a:spcPts val="2263"/>
              </a:lnSpc>
              <a:spcAft>
                <a:spcPts val="550"/>
              </a:spcAft>
              <a:buFont typeface="Wingdings" pitchFamily="2" charset="2"/>
              <a:buNone/>
              <a:tabLst>
                <a:tab pos="804863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</a:tabLst>
            </a:pPr>
            <a:r>
              <a:rPr lang="pl-PL" altLang="pl-PL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Biotechnologia, ochrona </a:t>
            </a:r>
            <a:r>
              <a:rPr lang="pl-PL" altLang="pl-PL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środowiska</a:t>
            </a:r>
            <a:endParaRPr lang="pl-PL" altLang="pl-PL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539750" y="1869901"/>
            <a:ext cx="4572000" cy="3568700"/>
          </a:xfrm>
          <a:prstGeom prst="rect">
            <a:avLst/>
          </a:prstGeom>
        </p:spPr>
        <p:txBody>
          <a:bodyPr>
            <a:spAutoFit/>
          </a:bodyPr>
          <a:lstStyle>
            <a:lvl1pPr marL="30163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ts val="2725"/>
              </a:lnSpc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pl-PL" altLang="pl-PL" sz="2000" dirty="0">
                <a:cs typeface="Arial" charset="0"/>
              </a:rPr>
              <a:t/>
            </a:r>
            <a:br>
              <a:rPr lang="pl-PL" altLang="pl-PL" sz="2000" dirty="0">
                <a:cs typeface="Arial" charset="0"/>
              </a:rPr>
            </a:br>
            <a:r>
              <a:rPr lang="pl-PL" altLang="pl-PL" sz="2000" dirty="0">
                <a:cs typeface="Arial" charset="0"/>
              </a:rPr>
              <a:t>   Przykładowe zawody </a:t>
            </a:r>
          </a:p>
          <a:p>
            <a:pPr eaLnBrk="0" hangingPunct="0">
              <a:lnSpc>
                <a:spcPts val="2725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§"/>
            </a:pPr>
            <a:r>
              <a:rPr lang="pl-PL" altLang="pl-PL" sz="2000" dirty="0">
                <a:cs typeface="Arial" charset="0"/>
              </a:rPr>
              <a:t> biotechnolog</a:t>
            </a:r>
          </a:p>
          <a:p>
            <a:pPr eaLnBrk="0" hangingPunct="0">
              <a:lnSpc>
                <a:spcPts val="2725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§"/>
            </a:pPr>
            <a:r>
              <a:rPr lang="pl-PL" altLang="pl-PL" sz="2000" dirty="0">
                <a:cs typeface="Arial" charset="0"/>
              </a:rPr>
              <a:t> odkażacz środowiska</a:t>
            </a:r>
          </a:p>
          <a:p>
            <a:pPr eaLnBrk="0" hangingPunct="0">
              <a:lnSpc>
                <a:spcPts val="2725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§"/>
            </a:pPr>
            <a:r>
              <a:rPr lang="pl-PL" altLang="pl-PL" sz="2000" dirty="0">
                <a:cs typeface="Arial" charset="0"/>
              </a:rPr>
              <a:t> edukator ekologiczny</a:t>
            </a:r>
          </a:p>
          <a:p>
            <a:pPr eaLnBrk="0" hangingPunct="0">
              <a:lnSpc>
                <a:spcPts val="2725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§"/>
            </a:pPr>
            <a:r>
              <a:rPr lang="pl-PL" altLang="pl-PL" sz="2000" dirty="0">
                <a:cs typeface="Arial" charset="0"/>
              </a:rPr>
              <a:t> inżynier biocybernetyki i inżynierii</a:t>
            </a:r>
            <a:br>
              <a:rPr lang="pl-PL" altLang="pl-PL" sz="2000" dirty="0">
                <a:cs typeface="Arial" charset="0"/>
              </a:rPr>
            </a:br>
            <a:r>
              <a:rPr lang="pl-PL" altLang="pl-PL" sz="2000" dirty="0">
                <a:cs typeface="Arial" charset="0"/>
              </a:rPr>
              <a:t>   biomedycznej</a:t>
            </a:r>
          </a:p>
          <a:p>
            <a:pPr eaLnBrk="0" hangingPunct="0">
              <a:lnSpc>
                <a:spcPts val="2725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§"/>
            </a:pPr>
            <a:r>
              <a:rPr lang="pl-PL" altLang="pl-PL" sz="2000" dirty="0">
                <a:cs typeface="Arial" charset="0"/>
              </a:rPr>
              <a:t> </a:t>
            </a:r>
            <a:r>
              <a:rPr lang="pl-PL" altLang="pl-PL" sz="2000" dirty="0" err="1">
                <a:cs typeface="Arial" charset="0"/>
              </a:rPr>
              <a:t>biorolnik</a:t>
            </a:r>
            <a:endParaRPr lang="pl-PL" altLang="pl-PL" sz="2000" dirty="0">
              <a:cs typeface="Arial" charset="0"/>
            </a:endParaRPr>
          </a:p>
          <a:p>
            <a:pPr eaLnBrk="0" hangingPunct="0">
              <a:lnSpc>
                <a:spcPts val="2725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lang="pl-PL" altLang="pl-PL" sz="2000" dirty="0">
              <a:cs typeface="Arial" charset="0"/>
            </a:endParaRPr>
          </a:p>
        </p:txBody>
      </p:sp>
      <p:pic>
        <p:nvPicPr>
          <p:cNvPr id="29706" name="Picture 10" descr="432_biotechnolog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629" y="2204864"/>
            <a:ext cx="3865562" cy="28987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57026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38564" y="980728"/>
            <a:ext cx="4608513" cy="946150"/>
          </a:xfrm>
        </p:spPr>
        <p:txBody>
          <a:bodyPr/>
          <a:lstStyle/>
          <a:p>
            <a:pPr marL="0" indent="0">
              <a:lnSpc>
                <a:spcPts val="2263"/>
              </a:lnSpc>
              <a:spcAft>
                <a:spcPts val="550"/>
              </a:spcAft>
              <a:buFont typeface="Wingdings" pitchFamily="2" charset="2"/>
              <a:buNone/>
            </a:pPr>
            <a:r>
              <a:rPr lang="pl-PL" altLang="pl-PL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Medycyna i ochrona zdrowia</a:t>
            </a:r>
          </a:p>
          <a:p>
            <a:pPr marL="0" indent="0">
              <a:lnSpc>
                <a:spcPts val="2263"/>
              </a:lnSpc>
              <a:spcAft>
                <a:spcPts val="550"/>
              </a:spcAft>
              <a:buFont typeface="Wingdings" pitchFamily="2" charset="2"/>
              <a:buNone/>
            </a:pPr>
            <a:r>
              <a:rPr lang="pl-PL" altLang="pl-PL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pic>
        <p:nvPicPr>
          <p:cNvPr id="33798" name="Picture 6" descr="130432425618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383" y="2204864"/>
            <a:ext cx="4286250" cy="2857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/>
          <p:cNvSpPr/>
          <p:nvPr/>
        </p:nvSpPr>
        <p:spPr>
          <a:xfrm>
            <a:off x="273383" y="1484784"/>
            <a:ext cx="4572000" cy="4037012"/>
          </a:xfrm>
          <a:prstGeom prst="rect">
            <a:avLst/>
          </a:prstGeom>
        </p:spPr>
        <p:txBody>
          <a:bodyPr>
            <a:spAutoFit/>
          </a:bodyPr>
          <a:lstStyle>
            <a:lvl1pP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ts val="2263"/>
              </a:lnSpc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pl-PL" altLang="pl-PL" sz="2000" dirty="0">
                <a:cs typeface="Arial" charset="0"/>
              </a:rPr>
              <a:t> Przykładowe zawody </a:t>
            </a:r>
          </a:p>
          <a:p>
            <a:pPr eaLnBrk="0" hangingPunct="0">
              <a:lnSpc>
                <a:spcPts val="2725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§"/>
            </a:pPr>
            <a:r>
              <a:rPr lang="pl-PL" altLang="pl-PL" sz="2000" dirty="0">
                <a:cs typeface="Arial" charset="0"/>
              </a:rPr>
              <a:t> opiekun osób starszych</a:t>
            </a:r>
          </a:p>
          <a:p>
            <a:pPr eaLnBrk="0" hangingPunct="0">
              <a:lnSpc>
                <a:spcPts val="2725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§"/>
            </a:pPr>
            <a:r>
              <a:rPr lang="pl-PL" altLang="pl-PL" sz="2000" dirty="0">
                <a:cs typeface="Arial" charset="0"/>
              </a:rPr>
              <a:t> terapeuta oddechowy</a:t>
            </a:r>
          </a:p>
          <a:p>
            <a:pPr eaLnBrk="0" hangingPunct="0">
              <a:lnSpc>
                <a:spcPts val="2725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§"/>
            </a:pPr>
            <a:r>
              <a:rPr lang="pl-PL" altLang="pl-PL" sz="2000" dirty="0">
                <a:cs typeface="Arial" charset="0"/>
              </a:rPr>
              <a:t> rehabilitant</a:t>
            </a:r>
          </a:p>
          <a:p>
            <a:pPr eaLnBrk="0" hangingPunct="0">
              <a:lnSpc>
                <a:spcPts val="2725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§"/>
            </a:pPr>
            <a:r>
              <a:rPr lang="pl-PL" altLang="pl-PL" sz="2000" dirty="0">
                <a:cs typeface="Arial" charset="0"/>
              </a:rPr>
              <a:t> instruktor fitness</a:t>
            </a:r>
          </a:p>
          <a:p>
            <a:pPr eaLnBrk="0" hangingPunct="0">
              <a:lnSpc>
                <a:spcPts val="2725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§"/>
            </a:pPr>
            <a:r>
              <a:rPr lang="pl-PL" altLang="pl-PL" sz="2000" dirty="0">
                <a:cs typeface="Arial" charset="0"/>
              </a:rPr>
              <a:t> chirurg plastyczny</a:t>
            </a:r>
          </a:p>
          <a:p>
            <a:pPr eaLnBrk="0" hangingPunct="0">
              <a:lnSpc>
                <a:spcPts val="2725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§"/>
            </a:pPr>
            <a:r>
              <a:rPr lang="pl-PL" altLang="pl-PL" sz="2000" dirty="0">
                <a:cs typeface="Arial" charset="0"/>
              </a:rPr>
              <a:t> edukator zdrowia</a:t>
            </a:r>
          </a:p>
          <a:p>
            <a:pPr eaLnBrk="0" hangingPunct="0">
              <a:lnSpc>
                <a:spcPts val="2725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§"/>
            </a:pPr>
            <a:r>
              <a:rPr lang="pl-PL" altLang="pl-PL" sz="2000" dirty="0">
                <a:cs typeface="Arial" charset="0"/>
              </a:rPr>
              <a:t> dietetyk</a:t>
            </a:r>
          </a:p>
          <a:p>
            <a:pPr eaLnBrk="0" hangingPunct="0">
              <a:lnSpc>
                <a:spcPts val="2725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§"/>
            </a:pPr>
            <a:r>
              <a:rPr lang="pl-PL" altLang="pl-PL" sz="2000" dirty="0">
                <a:cs typeface="Arial" charset="0"/>
              </a:rPr>
              <a:t> koordynator badań klinicznych</a:t>
            </a:r>
          </a:p>
          <a:p>
            <a:pPr eaLnBrk="0" hangingPunct="0">
              <a:lnSpc>
                <a:spcPts val="2725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§"/>
            </a:pPr>
            <a:endParaRPr lang="pl-PL" altLang="pl-PL" sz="20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7194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7" name="Picture 7" descr="biznes-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196" y="1700808"/>
            <a:ext cx="2974975" cy="32845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043608" y="1906588"/>
            <a:ext cx="6481142" cy="946150"/>
          </a:xfrm>
        </p:spPr>
        <p:txBody>
          <a:bodyPr/>
          <a:lstStyle/>
          <a:p>
            <a:pPr marL="0" indent="0">
              <a:lnSpc>
                <a:spcPts val="2263"/>
              </a:lnSpc>
              <a:spcAft>
                <a:spcPts val="550"/>
              </a:spcAft>
              <a:buFont typeface="Wingdings" pitchFamily="2" charset="2"/>
              <a:buNone/>
            </a:pPr>
            <a:r>
              <a:rPr lang="pl-PL" altLang="pl-PL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Finanse, biznes</a:t>
            </a:r>
            <a:endParaRPr lang="pl-PL" altLang="pl-PL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>
              <a:lnSpc>
                <a:spcPts val="2263"/>
              </a:lnSpc>
              <a:spcAft>
                <a:spcPts val="550"/>
              </a:spcAft>
              <a:buFont typeface="Wingdings" pitchFamily="2" charset="2"/>
              <a:buNone/>
            </a:pPr>
            <a:r>
              <a:rPr lang="pl-PL" altLang="pl-PL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2" name="Prostokąt 1"/>
          <p:cNvSpPr/>
          <p:nvPr/>
        </p:nvSpPr>
        <p:spPr>
          <a:xfrm>
            <a:off x="468312" y="2636838"/>
            <a:ext cx="5612883" cy="283410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ts val="2263"/>
              </a:lnSpc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pl-PL" altLang="pl-PL" sz="2000" dirty="0">
                <a:cs typeface="Arial" charset="0"/>
              </a:rPr>
              <a:t>  Przykładowe zawody </a:t>
            </a:r>
          </a:p>
          <a:p>
            <a:pPr eaLnBrk="0" hangingPunct="0">
              <a:lnSpc>
                <a:spcPts val="2725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§"/>
            </a:pPr>
            <a:r>
              <a:rPr lang="pl-PL" altLang="pl-PL" sz="2000" dirty="0">
                <a:cs typeface="Arial" charset="0"/>
              </a:rPr>
              <a:t> etyk biznesu</a:t>
            </a:r>
          </a:p>
          <a:p>
            <a:pPr eaLnBrk="0" hangingPunct="0">
              <a:lnSpc>
                <a:spcPts val="2725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§"/>
            </a:pPr>
            <a:r>
              <a:rPr lang="pl-PL" altLang="pl-PL" sz="2000" dirty="0">
                <a:cs typeface="Arial" charset="0"/>
              </a:rPr>
              <a:t> menedżer produktu</a:t>
            </a:r>
          </a:p>
          <a:p>
            <a:pPr eaLnBrk="0" hangingPunct="0">
              <a:lnSpc>
                <a:spcPts val="2725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§"/>
            </a:pPr>
            <a:r>
              <a:rPr lang="pl-PL" altLang="pl-PL" sz="2000" dirty="0">
                <a:cs typeface="Arial" charset="0"/>
              </a:rPr>
              <a:t> negocjator biznesowy</a:t>
            </a:r>
          </a:p>
          <a:p>
            <a:pPr eaLnBrk="0" hangingPunct="0">
              <a:lnSpc>
                <a:spcPts val="2725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§"/>
            </a:pPr>
            <a:r>
              <a:rPr lang="pl-PL" altLang="pl-PL" sz="2000" dirty="0">
                <a:cs typeface="Arial" charset="0"/>
              </a:rPr>
              <a:t> specjalista do spraw </a:t>
            </a:r>
            <a:r>
              <a:rPr lang="pl-PL" altLang="pl-PL" sz="2000" dirty="0" smtClean="0">
                <a:cs typeface="Arial" charset="0"/>
              </a:rPr>
              <a:t>zarządzania talentami</a:t>
            </a:r>
            <a:endParaRPr lang="pl-PL" altLang="pl-PL" sz="2000" dirty="0">
              <a:cs typeface="Arial" charset="0"/>
            </a:endParaRPr>
          </a:p>
          <a:p>
            <a:pPr eaLnBrk="0" hangingPunct="0">
              <a:lnSpc>
                <a:spcPts val="2725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§"/>
            </a:pPr>
            <a:r>
              <a:rPr lang="pl-PL" altLang="pl-PL" sz="2000" dirty="0">
                <a:cs typeface="Arial" charset="0"/>
              </a:rPr>
              <a:t> </a:t>
            </a:r>
            <a:r>
              <a:rPr lang="pl-PL" altLang="pl-PL" sz="2000" dirty="0"/>
              <a:t>specjalista do spraw kultury firmy</a:t>
            </a:r>
            <a:endParaRPr lang="pl-PL" altLang="pl-PL" sz="2000" dirty="0">
              <a:cs typeface="Arial" charset="0"/>
            </a:endParaRPr>
          </a:p>
          <a:p>
            <a:pPr eaLnBrk="0" hangingPunct="0">
              <a:lnSpc>
                <a:spcPts val="2725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lang="pl-PL" altLang="pl-PL" sz="20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8300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71600" y="1507165"/>
            <a:ext cx="5111750" cy="387286"/>
          </a:xfrm>
        </p:spPr>
        <p:txBody>
          <a:bodyPr>
            <a:spAutoFit/>
          </a:bodyPr>
          <a:lstStyle/>
          <a:p>
            <a:pPr marL="30163" indent="0">
              <a:lnSpc>
                <a:spcPts val="2263"/>
              </a:lnSpc>
              <a:spcAft>
                <a:spcPts val="550"/>
              </a:spcAft>
              <a:buFont typeface="Wingdings" pitchFamily="2" charset="2"/>
              <a:buNone/>
              <a:tabLst>
                <a:tab pos="804863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</a:tabLst>
            </a:pPr>
            <a:r>
              <a:rPr lang="pl-PL" altLang="pl-PL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Edukacja </a:t>
            </a:r>
            <a:endParaRPr lang="pl-PL" altLang="pl-PL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400450" y="1700808"/>
            <a:ext cx="4751387" cy="3508375"/>
          </a:xfrm>
          <a:prstGeom prst="rect">
            <a:avLst/>
          </a:prstGeom>
        </p:spPr>
        <p:txBody>
          <a:bodyPr>
            <a:spAutoFit/>
          </a:bodyPr>
          <a:lstStyle>
            <a:lvl1pPr marL="30163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ts val="2725"/>
              </a:lnSpc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pl-PL" altLang="pl-PL" sz="2000" dirty="0">
                <a:cs typeface="Arial" charset="0"/>
              </a:rPr>
              <a:t>   </a:t>
            </a:r>
            <a:br>
              <a:rPr lang="pl-PL" altLang="pl-PL" sz="2000" dirty="0">
                <a:cs typeface="Arial" charset="0"/>
              </a:rPr>
            </a:br>
            <a:r>
              <a:rPr lang="pl-PL" altLang="pl-PL" sz="2000" dirty="0">
                <a:cs typeface="Arial" charset="0"/>
              </a:rPr>
              <a:t>   Przykładowe zawody </a:t>
            </a:r>
          </a:p>
          <a:p>
            <a:pPr eaLnBrk="0" hangingPunct="0">
              <a:lnSpc>
                <a:spcPts val="2725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§"/>
            </a:pPr>
            <a:r>
              <a:rPr lang="pl-PL" altLang="pl-PL" sz="2000" dirty="0">
                <a:cs typeface="Arial" charset="0"/>
              </a:rPr>
              <a:t> specjalista ds. szkoleń </a:t>
            </a:r>
          </a:p>
          <a:p>
            <a:pPr eaLnBrk="0" hangingPunct="0">
              <a:lnSpc>
                <a:spcPts val="2725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§"/>
            </a:pPr>
            <a:r>
              <a:rPr lang="pl-PL" altLang="pl-PL" sz="2000" dirty="0">
                <a:cs typeface="Arial" charset="0"/>
              </a:rPr>
              <a:t> egzaminator on-</a:t>
            </a:r>
            <a:r>
              <a:rPr lang="pl-PL" altLang="pl-PL" sz="2000" dirty="0" err="1">
                <a:cs typeface="Arial" charset="0"/>
              </a:rPr>
              <a:t>line</a:t>
            </a:r>
            <a:endParaRPr lang="pl-PL" altLang="pl-PL" sz="2000" dirty="0">
              <a:cs typeface="Arial" charset="0"/>
            </a:endParaRPr>
          </a:p>
          <a:p>
            <a:pPr eaLnBrk="0" hangingPunct="0">
              <a:lnSpc>
                <a:spcPts val="2725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§"/>
            </a:pPr>
            <a:r>
              <a:rPr lang="pl-PL" altLang="pl-PL" sz="2000" dirty="0">
                <a:cs typeface="Arial" charset="0"/>
              </a:rPr>
              <a:t> </a:t>
            </a:r>
            <a:r>
              <a:rPr lang="pl-PL" altLang="pl-PL" sz="2000" dirty="0"/>
              <a:t>specjalista zajmujący się kształceniem</a:t>
            </a:r>
            <a:br>
              <a:rPr lang="pl-PL" altLang="pl-PL" sz="2000" dirty="0"/>
            </a:br>
            <a:r>
              <a:rPr lang="pl-PL" altLang="pl-PL" sz="2000" dirty="0"/>
              <a:t>   na odległość (</a:t>
            </a:r>
            <a:r>
              <a:rPr lang="pl-PL" altLang="pl-PL" sz="2000" dirty="0" err="1"/>
              <a:t>teleedukator</a:t>
            </a:r>
            <a:r>
              <a:rPr lang="pl-PL" altLang="pl-PL" sz="2000" dirty="0"/>
              <a:t>)</a:t>
            </a:r>
            <a:endParaRPr lang="pl-PL" altLang="pl-PL" sz="2000" dirty="0">
              <a:cs typeface="Arial" charset="0"/>
            </a:endParaRPr>
          </a:p>
          <a:p>
            <a:pPr eaLnBrk="0" hangingPunct="0">
              <a:lnSpc>
                <a:spcPts val="2725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§"/>
            </a:pPr>
            <a:r>
              <a:rPr lang="pl-PL" altLang="pl-PL" sz="2000" dirty="0">
                <a:cs typeface="Arial" charset="0"/>
              </a:rPr>
              <a:t> specjalista do spraw uzależnień </a:t>
            </a:r>
            <a:br>
              <a:rPr lang="pl-PL" altLang="pl-PL" sz="2000" dirty="0">
                <a:cs typeface="Arial" charset="0"/>
              </a:rPr>
            </a:br>
            <a:r>
              <a:rPr lang="pl-PL" altLang="pl-PL" sz="2000" dirty="0">
                <a:cs typeface="Arial" charset="0"/>
              </a:rPr>
              <a:t>   od mediów cyfrowych</a:t>
            </a:r>
          </a:p>
          <a:p>
            <a:pPr eaLnBrk="0" hangingPunct="0">
              <a:lnSpc>
                <a:spcPts val="2725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§"/>
            </a:pPr>
            <a:r>
              <a:rPr lang="pl-PL" altLang="pl-PL" sz="2000" dirty="0">
                <a:cs typeface="Arial" charset="0"/>
              </a:rPr>
              <a:t> </a:t>
            </a:r>
            <a:r>
              <a:rPr lang="pl-PL" altLang="pl-PL" sz="2000" dirty="0"/>
              <a:t>ekspert ds. technologii dydaktycznych</a:t>
            </a:r>
          </a:p>
        </p:txBody>
      </p:sp>
      <p:pic>
        <p:nvPicPr>
          <p:cNvPr id="27655" name="Picture 7" descr="uczennica_korzysta_z_uczymy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337" y="2492896"/>
            <a:ext cx="3810000" cy="2562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0748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827088" y="1700213"/>
            <a:ext cx="4694237" cy="861774"/>
          </a:xfrm>
        </p:spPr>
        <p:txBody>
          <a:bodyPr>
            <a:spAutoFit/>
          </a:bodyPr>
          <a:lstStyle/>
          <a:p>
            <a:pPr marL="0" indent="0">
              <a:lnSpc>
                <a:spcPts val="2263"/>
              </a:lnSpc>
              <a:spcAft>
                <a:spcPts val="550"/>
              </a:spcAft>
              <a:buFont typeface="Wingdings" pitchFamily="2" charset="2"/>
              <a:buNone/>
              <a:tabLst>
                <a:tab pos="804863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</a:tabLst>
            </a:pPr>
            <a:r>
              <a:rPr lang="pl-PL" altLang="pl-PL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Bezpieczeństwo</a:t>
            </a:r>
          </a:p>
          <a:p>
            <a:pPr marL="0" indent="0">
              <a:lnSpc>
                <a:spcPts val="2263"/>
              </a:lnSpc>
              <a:spcAft>
                <a:spcPts val="550"/>
              </a:spcAft>
              <a:buFont typeface="Wingdings" pitchFamily="2" charset="2"/>
              <a:buNone/>
              <a:tabLst>
                <a:tab pos="804863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</a:tabLst>
            </a:pPr>
            <a:endParaRPr lang="pl-PL" altLang="pl-PL" sz="21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323850" y="2291845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>
            <a:lvl1pPr marL="30163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ts val="2725"/>
              </a:lnSpc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pl-PL" altLang="pl-PL" sz="2000" dirty="0">
                <a:cs typeface="Arial" charset="0"/>
              </a:rPr>
              <a:t/>
            </a:r>
            <a:br>
              <a:rPr lang="pl-PL" altLang="pl-PL" sz="2000" dirty="0">
                <a:cs typeface="Arial" charset="0"/>
              </a:rPr>
            </a:br>
            <a:r>
              <a:rPr lang="pl-PL" altLang="pl-PL" sz="2000" dirty="0">
                <a:cs typeface="Arial" charset="0"/>
              </a:rPr>
              <a:t>   Przykładowe zawody </a:t>
            </a:r>
          </a:p>
          <a:p>
            <a:pPr eaLnBrk="0" hangingPunct="0">
              <a:lnSpc>
                <a:spcPts val="2725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§"/>
            </a:pPr>
            <a:r>
              <a:rPr lang="pl-PL" altLang="pl-PL" sz="2000" dirty="0">
                <a:cs typeface="Arial" charset="0"/>
              </a:rPr>
              <a:t> </a:t>
            </a:r>
            <a:r>
              <a:rPr lang="pl-PL" altLang="pl-PL" sz="2000" dirty="0"/>
              <a:t>negocjator</a:t>
            </a:r>
          </a:p>
          <a:p>
            <a:pPr eaLnBrk="0" hangingPunct="0">
              <a:lnSpc>
                <a:spcPts val="2725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§"/>
            </a:pPr>
            <a:r>
              <a:rPr lang="pl-PL" altLang="pl-PL" sz="2000" dirty="0"/>
              <a:t> ochroniarz</a:t>
            </a:r>
          </a:p>
          <a:p>
            <a:pPr eaLnBrk="0" hangingPunct="0">
              <a:lnSpc>
                <a:spcPts val="2725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§"/>
            </a:pPr>
            <a:r>
              <a:rPr lang="pl-PL" altLang="pl-PL" sz="2000" dirty="0"/>
              <a:t> </a:t>
            </a:r>
            <a:r>
              <a:rPr lang="pl-PL" altLang="pl-PL" sz="2000" dirty="0" smtClean="0"/>
              <a:t>technik och</a:t>
            </a:r>
            <a:r>
              <a:rPr lang="pl-PL" altLang="pl-PL" sz="2000" dirty="0"/>
              <a:t>r</a:t>
            </a:r>
            <a:r>
              <a:rPr lang="pl-PL" altLang="pl-PL" sz="2000" dirty="0" smtClean="0"/>
              <a:t>ony fizycznej osób </a:t>
            </a:r>
            <a:br>
              <a:rPr lang="pl-PL" altLang="pl-PL" sz="2000" dirty="0" smtClean="0"/>
            </a:br>
            <a:r>
              <a:rPr lang="pl-PL" altLang="pl-PL" sz="2000" dirty="0" smtClean="0"/>
              <a:t>  i mienia</a:t>
            </a:r>
            <a:endParaRPr lang="pl-PL" altLang="pl-PL" sz="2000" dirty="0"/>
          </a:p>
          <a:p>
            <a:pPr eaLnBrk="0" hangingPunct="0">
              <a:lnSpc>
                <a:spcPts val="2725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§"/>
            </a:pPr>
            <a:r>
              <a:rPr lang="pl-PL" altLang="pl-PL" sz="2000" dirty="0"/>
              <a:t> specjalista ds. przestępczości</a:t>
            </a:r>
            <a:br>
              <a:rPr lang="pl-PL" altLang="pl-PL" sz="2000" dirty="0"/>
            </a:br>
            <a:r>
              <a:rPr lang="pl-PL" altLang="pl-PL" sz="2000" dirty="0"/>
              <a:t>   komputerowej</a:t>
            </a:r>
          </a:p>
        </p:txBody>
      </p:sp>
      <p:pic>
        <p:nvPicPr>
          <p:cNvPr id="35847" name="Picture 7" descr="ANd9GcTTxO1Z7gi93lVJRo9GXcLxkNRm2jP21kylh8giKC2bKxrlJ0bOP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013" y="2458533"/>
            <a:ext cx="3455987" cy="25892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2746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52853" y="1340768"/>
            <a:ext cx="4211638" cy="964367"/>
          </a:xfrm>
        </p:spPr>
        <p:txBody>
          <a:bodyPr>
            <a:spAutoFit/>
          </a:bodyPr>
          <a:lstStyle/>
          <a:p>
            <a:pPr marL="30163" indent="0">
              <a:lnSpc>
                <a:spcPts val="2725"/>
              </a:lnSpc>
              <a:spcAft>
                <a:spcPts val="550"/>
              </a:spcAft>
              <a:buFont typeface="Wingdings" pitchFamily="2" charset="2"/>
              <a:buNone/>
              <a:tabLst>
                <a:tab pos="804863" algn="l"/>
                <a:tab pos="1312863" algn="l"/>
                <a:tab pos="1968500" algn="l"/>
                <a:tab pos="2625725" algn="l"/>
                <a:tab pos="3282950" algn="l"/>
                <a:tab pos="3938588" algn="l"/>
              </a:tabLst>
            </a:pPr>
            <a:r>
              <a:rPr lang="pl-PL" altLang="pl-PL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Turystyka, r</a:t>
            </a:r>
            <a:r>
              <a:rPr lang="pl-PL" altLang="pl-PL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ozrywka </a:t>
            </a:r>
            <a:r>
              <a:rPr lang="pl-PL" altLang="pl-PL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 kultura</a:t>
            </a:r>
          </a:p>
          <a:p>
            <a:pPr marL="30163" indent="0">
              <a:lnSpc>
                <a:spcPts val="2725"/>
              </a:lnSpc>
              <a:spcAft>
                <a:spcPts val="550"/>
              </a:spcAft>
              <a:buFont typeface="Wingdings" pitchFamily="2" charset="2"/>
              <a:buNone/>
              <a:tabLst>
                <a:tab pos="804863" algn="l"/>
                <a:tab pos="1312863" algn="l"/>
                <a:tab pos="1968500" algn="l"/>
                <a:tab pos="2625725" algn="l"/>
                <a:tab pos="3282950" algn="l"/>
                <a:tab pos="3938588" algn="l"/>
              </a:tabLst>
            </a:pPr>
            <a:endParaRPr lang="pl-PL" altLang="pl-PL" sz="2000" b="1" dirty="0">
              <a:solidFill>
                <a:srgbClr val="2D2DB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5607" name="Picture 7" descr="baris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573" y="2132856"/>
            <a:ext cx="3810000" cy="2924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/>
          <p:cNvSpPr/>
          <p:nvPr/>
        </p:nvSpPr>
        <p:spPr>
          <a:xfrm>
            <a:off x="398318" y="1916832"/>
            <a:ext cx="4572000" cy="3639458"/>
          </a:xfrm>
          <a:prstGeom prst="rect">
            <a:avLst/>
          </a:prstGeom>
        </p:spPr>
        <p:txBody>
          <a:bodyPr>
            <a:spAutoFit/>
          </a:bodyPr>
          <a:lstStyle>
            <a:lvl1pPr marL="30163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ts val="2725"/>
              </a:lnSpc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pl-PL" altLang="pl-PL" sz="2000" dirty="0" smtClean="0">
                <a:cs typeface="Arial" charset="0"/>
              </a:rPr>
              <a:t>   </a:t>
            </a:r>
            <a:r>
              <a:rPr lang="pl-PL" altLang="pl-PL" sz="2000" dirty="0">
                <a:cs typeface="Arial" charset="0"/>
              </a:rPr>
              <a:t>Przykładowe zawody </a:t>
            </a:r>
          </a:p>
          <a:p>
            <a:pPr eaLnBrk="0" hangingPunct="0">
              <a:lnSpc>
                <a:spcPts val="2725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§"/>
            </a:pPr>
            <a:r>
              <a:rPr lang="pl-PL" altLang="pl-PL" sz="2000" dirty="0">
                <a:cs typeface="Arial" charset="0"/>
              </a:rPr>
              <a:t> technik organizacji produkcji </a:t>
            </a:r>
            <a:br>
              <a:rPr lang="pl-PL" altLang="pl-PL" sz="2000" dirty="0">
                <a:cs typeface="Arial" charset="0"/>
              </a:rPr>
            </a:br>
            <a:r>
              <a:rPr lang="pl-PL" altLang="pl-PL" sz="2000" dirty="0">
                <a:cs typeface="Arial" charset="0"/>
              </a:rPr>
              <a:t>   filmowej i telewizyjnej</a:t>
            </a:r>
          </a:p>
          <a:p>
            <a:pPr eaLnBrk="0" hangingPunct="0">
              <a:lnSpc>
                <a:spcPts val="2725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§"/>
            </a:pPr>
            <a:r>
              <a:rPr lang="pl-PL" altLang="pl-PL" sz="2000" dirty="0">
                <a:cs typeface="Arial" charset="0"/>
              </a:rPr>
              <a:t> animator czasu wolnego</a:t>
            </a:r>
          </a:p>
          <a:p>
            <a:pPr eaLnBrk="0" hangingPunct="0">
              <a:lnSpc>
                <a:spcPts val="2725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§"/>
            </a:pPr>
            <a:r>
              <a:rPr lang="pl-PL" altLang="pl-PL" sz="2000" dirty="0">
                <a:cs typeface="Arial" charset="0"/>
              </a:rPr>
              <a:t> konsultantka ślubna</a:t>
            </a:r>
          </a:p>
          <a:p>
            <a:pPr eaLnBrk="0" hangingPunct="0">
              <a:lnSpc>
                <a:spcPts val="2725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§"/>
            </a:pPr>
            <a:r>
              <a:rPr lang="pl-PL" altLang="pl-PL" sz="2000" dirty="0">
                <a:cs typeface="Arial" charset="0"/>
              </a:rPr>
              <a:t> </a:t>
            </a:r>
            <a:r>
              <a:rPr lang="pl-PL" altLang="pl-PL" sz="2000" dirty="0" err="1">
                <a:cs typeface="Arial" charset="0"/>
              </a:rPr>
              <a:t>barista</a:t>
            </a:r>
            <a:r>
              <a:rPr lang="pl-PL" altLang="pl-PL" sz="2000" dirty="0">
                <a:cs typeface="Arial" charset="0"/>
              </a:rPr>
              <a:t> (znawca kawy)</a:t>
            </a:r>
          </a:p>
          <a:p>
            <a:pPr eaLnBrk="0" hangingPunct="0">
              <a:lnSpc>
                <a:spcPts val="2725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§"/>
            </a:pPr>
            <a:r>
              <a:rPr lang="pl-PL" altLang="pl-PL" sz="2000" dirty="0">
                <a:cs typeface="Arial" charset="0"/>
              </a:rPr>
              <a:t> </a:t>
            </a:r>
            <a:r>
              <a:rPr lang="pl-PL" altLang="pl-PL" sz="2000" dirty="0" err="1">
                <a:cs typeface="Arial" charset="0"/>
              </a:rPr>
              <a:t>sommelier</a:t>
            </a:r>
            <a:r>
              <a:rPr lang="pl-PL" altLang="pl-PL" sz="2000" dirty="0">
                <a:cs typeface="Arial" charset="0"/>
              </a:rPr>
              <a:t> (znawca win)</a:t>
            </a:r>
          </a:p>
          <a:p>
            <a:pPr eaLnBrk="0" hangingPunct="0">
              <a:lnSpc>
                <a:spcPts val="2725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§"/>
            </a:pPr>
            <a:r>
              <a:rPr lang="pl-PL" altLang="pl-PL" sz="2000" dirty="0">
                <a:cs typeface="Arial" charset="0"/>
              </a:rPr>
              <a:t> </a:t>
            </a:r>
            <a:r>
              <a:rPr lang="pl-PL" altLang="pl-PL" sz="2000" dirty="0" err="1">
                <a:cs typeface="Arial" charset="0"/>
              </a:rPr>
              <a:t>travel</a:t>
            </a:r>
            <a:r>
              <a:rPr lang="pl-PL" altLang="pl-PL" sz="2000" dirty="0">
                <a:cs typeface="Arial" charset="0"/>
              </a:rPr>
              <a:t> manager (organizator podróży)</a:t>
            </a:r>
          </a:p>
          <a:p>
            <a:pPr eaLnBrk="0" hangingPunct="0">
              <a:lnSpc>
                <a:spcPts val="2725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lang="pl-PL" altLang="pl-PL" sz="20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5543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/>
          <p:cNvSpPr>
            <a:spLocks noGrp="1"/>
          </p:cNvSpPr>
          <p:nvPr>
            <p:ph sz="half" idx="1"/>
          </p:nvPr>
        </p:nvSpPr>
        <p:spPr>
          <a:xfrm>
            <a:off x="107504" y="1412776"/>
            <a:ext cx="4824536" cy="4032448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 smtClean="0"/>
              <a:t>Asystent osoby niepełnosprawnej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 smtClean="0"/>
              <a:t>Opiekun medyczny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 smtClean="0"/>
              <a:t>Opiekun osoby starszej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 smtClean="0"/>
              <a:t>Opiekun w domu pomocy społecznej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 smtClean="0"/>
              <a:t>Technik obsługi turystycznej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 smtClean="0"/>
              <a:t>Terapeuta zajęciowy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Fryzjer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Technik usług fryzjerskich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Technik usług  kosmetycznych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dirty="0" smtClean="0"/>
          </a:p>
          <a:p>
            <a:endParaRPr lang="pl-PL" dirty="0"/>
          </a:p>
        </p:txBody>
      </p:sp>
      <p:sp>
        <p:nvSpPr>
          <p:cNvPr id="7" name="Symbol zastępczy zawartości 6"/>
          <p:cNvSpPr>
            <a:spLocks noGrp="1"/>
          </p:cNvSpPr>
          <p:nvPr>
            <p:ph sz="half" idx="2"/>
          </p:nvPr>
        </p:nvSpPr>
        <p:spPr>
          <a:xfrm>
            <a:off x="4644008" y="1484784"/>
            <a:ext cx="4392488" cy="4032448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 smtClean="0"/>
              <a:t>Technik teleinformatyk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 smtClean="0"/>
              <a:t>Technik telekomunikacji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 smtClean="0"/>
              <a:t>Technik transportu drogowego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 smtClean="0"/>
              <a:t>Renowator </a:t>
            </a:r>
            <a:r>
              <a:rPr lang="pl-PL" dirty="0"/>
              <a:t>zabytków architektury</a:t>
            </a:r>
            <a:br>
              <a:rPr lang="pl-PL" dirty="0"/>
            </a:br>
            <a:r>
              <a:rPr lang="pl-PL" dirty="0" smtClean="0"/>
              <a:t>(teraz: technik renowacji       </a:t>
            </a:r>
            <a:r>
              <a:rPr lang="pl-PL" dirty="0"/>
              <a:t>elementów architektury</a:t>
            </a:r>
            <a:r>
              <a:rPr lang="pl-PL" dirty="0" smtClean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 smtClean="0"/>
              <a:t>Elektromechanik</a:t>
            </a:r>
            <a:endParaRPr lang="pl-PL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 smtClean="0"/>
              <a:t>Technik </a:t>
            </a:r>
            <a:r>
              <a:rPr lang="pl-PL" dirty="0"/>
              <a:t>ochrony  fizycznej osób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 mienia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 smtClean="0"/>
              <a:t>Kucharz</a:t>
            </a:r>
            <a:endParaRPr lang="pl-PL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19" y="260648"/>
            <a:ext cx="8700751" cy="914400"/>
          </a:xfrm>
        </p:spPr>
        <p:txBody>
          <a:bodyPr/>
          <a:lstStyle/>
          <a:p>
            <a:pPr algn="ctr"/>
            <a:r>
              <a:rPr lang="pl-PL" sz="2400" dirty="0" smtClean="0"/>
              <a:t>Lista zawodów, które wg pracodawców są atrakcyjne ze względu na potrzeby rynku pracy</a:t>
            </a:r>
            <a:endParaRPr lang="pl-PL" sz="2400" dirty="0"/>
          </a:p>
        </p:txBody>
      </p:sp>
      <p:sp>
        <p:nvSpPr>
          <p:cNvPr id="5" name="Prostokąt 4"/>
          <p:cNvSpPr/>
          <p:nvPr/>
        </p:nvSpPr>
        <p:spPr>
          <a:xfrm>
            <a:off x="251520" y="5517232"/>
            <a:ext cx="87849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 smtClean="0"/>
              <a:t>Źródło: Wariantowa projekcja popytu na pracę w Warszawie do 2020 r. ze szczególnym uwzględnieniem zawodów szkolnictwa zawodowego, Krzysztof Barteczko, Krzysztof Marczewski, Jan </a:t>
            </a:r>
            <a:r>
              <a:rPr lang="pl-PL" sz="1400" dirty="0" err="1" smtClean="0"/>
              <a:t>Przystupa</a:t>
            </a:r>
            <a:r>
              <a:rPr lang="pl-PL" sz="1400" dirty="0"/>
              <a:t/>
            </a:r>
            <a:br>
              <a:rPr lang="pl-PL" sz="1400" dirty="0"/>
            </a:br>
            <a:r>
              <a:rPr lang="pl-PL" sz="1400" dirty="0" smtClean="0"/>
              <a:t>Instytut Badań Rynku, Konsumpcji i Koniunktur, Warszawa 2011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35554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/>
          <p:cNvSpPr>
            <a:spLocks noGrp="1"/>
          </p:cNvSpPr>
          <p:nvPr>
            <p:ph sz="half" idx="1"/>
          </p:nvPr>
        </p:nvSpPr>
        <p:spPr>
          <a:xfrm>
            <a:off x="179512" y="1412775"/>
            <a:ext cx="4896544" cy="4612287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Technik </a:t>
            </a:r>
            <a:r>
              <a:rPr lang="pl-PL" dirty="0" smtClean="0"/>
              <a:t> budownictwa</a:t>
            </a:r>
            <a:endParaRPr lang="pl-PL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Technik </a:t>
            </a:r>
            <a:r>
              <a:rPr lang="pl-PL" dirty="0" smtClean="0"/>
              <a:t> drogownictwa</a:t>
            </a:r>
            <a:endParaRPr lang="pl-PL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Technik </a:t>
            </a:r>
            <a:r>
              <a:rPr lang="pl-PL" dirty="0" smtClean="0"/>
              <a:t> elektroradiolog</a:t>
            </a:r>
            <a:endParaRPr lang="pl-PL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Technik </a:t>
            </a:r>
            <a:r>
              <a:rPr lang="pl-PL" dirty="0" smtClean="0"/>
              <a:t>logistyk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 smtClean="0"/>
              <a:t>Technik  spedytor</a:t>
            </a:r>
            <a:endParaRPr lang="pl-PL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 smtClean="0"/>
              <a:t>Malarz-tapeciarz</a:t>
            </a:r>
            <a:br>
              <a:rPr lang="pl-PL" dirty="0" smtClean="0"/>
            </a:br>
            <a:r>
              <a:rPr lang="pl-PL" dirty="0" smtClean="0"/>
              <a:t>(teraz: monter zabudowy i robót wykończeniowych w budownictwie)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 smtClean="0"/>
              <a:t>Mechanik </a:t>
            </a:r>
            <a:r>
              <a:rPr lang="pl-PL" dirty="0"/>
              <a:t>maszyn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/>
              <a:t>urządzeń drogowych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Monter instalacji gazowych </a:t>
            </a:r>
            <a:br>
              <a:rPr lang="pl-PL" dirty="0"/>
            </a:br>
            <a:r>
              <a:rPr lang="pl-PL" dirty="0"/>
              <a:t>(</a:t>
            </a:r>
            <a:r>
              <a:rPr lang="pl-PL" dirty="0" smtClean="0"/>
              <a:t>teraz:  </a:t>
            </a:r>
            <a:r>
              <a:rPr lang="pl-PL" dirty="0"/>
              <a:t>technik </a:t>
            </a:r>
            <a:r>
              <a:rPr lang="pl-PL" dirty="0" smtClean="0"/>
              <a:t>gazownictwa)</a:t>
            </a:r>
          </a:p>
          <a:p>
            <a:pPr marL="0" indent="0"/>
            <a:r>
              <a:rPr lang="pl-PL" dirty="0" smtClean="0"/>
              <a:t>       </a:t>
            </a:r>
            <a:br>
              <a:rPr lang="pl-PL" dirty="0" smtClean="0"/>
            </a:br>
            <a:r>
              <a:rPr lang="pl-PL" dirty="0" smtClean="0"/>
              <a:t>       </a:t>
            </a:r>
          </a:p>
          <a:p>
            <a:pPr marL="0" indent="0"/>
            <a:endParaRPr lang="pl-PL" dirty="0"/>
          </a:p>
          <a:p>
            <a:endParaRPr lang="pl-PL" dirty="0"/>
          </a:p>
        </p:txBody>
      </p:sp>
      <p:sp>
        <p:nvSpPr>
          <p:cNvPr id="7" name="Symbol zastępczy zawartości 6"/>
          <p:cNvSpPr>
            <a:spLocks noGrp="1"/>
          </p:cNvSpPr>
          <p:nvPr>
            <p:ph sz="half" idx="2"/>
          </p:nvPr>
        </p:nvSpPr>
        <p:spPr>
          <a:xfrm>
            <a:off x="4716016" y="1484784"/>
            <a:ext cx="4427984" cy="3987904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Monter konstrukcji budowlanych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Murarz</a:t>
            </a:r>
            <a:br>
              <a:rPr lang="pl-PL" dirty="0"/>
            </a:br>
            <a:r>
              <a:rPr lang="pl-PL" dirty="0" smtClean="0"/>
              <a:t>(teraz</a:t>
            </a:r>
            <a:r>
              <a:rPr lang="pl-PL" dirty="0"/>
              <a:t>: </a:t>
            </a:r>
            <a:r>
              <a:rPr lang="pl-PL" dirty="0" smtClean="0"/>
              <a:t>murarz-tynkarz)</a:t>
            </a:r>
            <a:endParaRPr lang="pl-PL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 smtClean="0"/>
              <a:t>Kamieniarz</a:t>
            </a:r>
            <a:endParaRPr lang="pl-PL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 smtClean="0"/>
              <a:t>Betoniarz-zbrojarz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Technolog robót wykończeniowych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 </a:t>
            </a:r>
            <a:r>
              <a:rPr lang="pl-PL" dirty="0"/>
              <a:t>budownictwie</a:t>
            </a:r>
            <a:br>
              <a:rPr lang="pl-PL" dirty="0"/>
            </a:br>
            <a:r>
              <a:rPr lang="pl-PL" dirty="0"/>
              <a:t>(teraz: monter zabudowy i robót wykończeniowych w </a:t>
            </a:r>
            <a:r>
              <a:rPr lang="pl-PL" dirty="0" smtClean="0"/>
              <a:t>budownictwie)</a:t>
            </a:r>
            <a:endParaRPr lang="pl-PL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 smtClean="0"/>
              <a:t>Technik  sztukatorstwa </a:t>
            </a:r>
            <a:br>
              <a:rPr lang="pl-PL" dirty="0" smtClean="0"/>
            </a:br>
            <a:r>
              <a:rPr lang="pl-PL" dirty="0" smtClean="0"/>
              <a:t>i kamieniarstwa artystycznego</a:t>
            </a:r>
            <a:br>
              <a:rPr lang="pl-PL" dirty="0" smtClean="0"/>
            </a:br>
            <a:r>
              <a:rPr lang="pl-PL" dirty="0" smtClean="0"/>
              <a:t>(teraz: technik  renowacji elementów architektury)</a:t>
            </a:r>
          </a:p>
          <a:p>
            <a:endParaRPr lang="pl-PL" dirty="0"/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247116" y="332656"/>
            <a:ext cx="8784976" cy="548640"/>
          </a:xfrm>
        </p:spPr>
        <p:txBody>
          <a:bodyPr/>
          <a:lstStyle/>
          <a:p>
            <a:pPr algn="ctr"/>
            <a:r>
              <a:rPr lang="pl-PL" sz="2400" dirty="0"/>
              <a:t>Lista zawodów, które wg pracodawców są atrakcyjne ze względu na potrzeby rynku pracy</a:t>
            </a:r>
          </a:p>
        </p:txBody>
      </p:sp>
      <p:sp>
        <p:nvSpPr>
          <p:cNvPr id="8" name="Prostokąt 7"/>
          <p:cNvSpPr/>
          <p:nvPr/>
        </p:nvSpPr>
        <p:spPr>
          <a:xfrm>
            <a:off x="251520" y="5517232"/>
            <a:ext cx="87849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 smtClean="0"/>
              <a:t>Źródło: Wariantowa projekcja popytu na pracę w Warszawie do 2020 r. ze szczególnym uwzględnieniem zawodów szkolnictwa zawodowego, Krzysztof Barteczko, Krzysztof Marczewski, Jan </a:t>
            </a:r>
            <a:r>
              <a:rPr lang="pl-PL" sz="1400" dirty="0" err="1" smtClean="0"/>
              <a:t>Przystupa</a:t>
            </a:r>
            <a:r>
              <a:rPr lang="pl-PL" sz="1400" dirty="0"/>
              <a:t/>
            </a:r>
            <a:br>
              <a:rPr lang="pl-PL" sz="1400" dirty="0"/>
            </a:br>
            <a:r>
              <a:rPr lang="pl-PL" sz="1400" dirty="0" smtClean="0"/>
              <a:t>Instytut Badań Rynku, Konsumpcji i Koniunktur, Warszawa 2011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161187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Jaki Ty wybierzesz  Zawód ?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pl-PL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28800"/>
            <a:ext cx="5598622" cy="319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76038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Bardzo dziękujemy</a:t>
            </a:r>
            <a:br>
              <a:rPr lang="pl-PL" dirty="0" smtClean="0"/>
            </a:br>
            <a:r>
              <a:rPr lang="pl-PL" dirty="0" smtClean="0"/>
              <a:t>Do zobaczenia wkrótce </a:t>
            </a:r>
            <a:r>
              <a:rPr lang="pl-PL" dirty="0" smtClean="0">
                <a:sym typeface="Wingdings" panose="05000000000000000000" pitchFamily="2" charset="2"/>
              </a:rPr>
              <a:t>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l-PL" dirty="0"/>
              <a:t>Prezentację przygotowały: Małgorzata Polkowska, </a:t>
            </a:r>
            <a:br>
              <a:rPr lang="pl-PL" dirty="0"/>
            </a:br>
            <a:r>
              <a:rPr lang="pl-PL" dirty="0"/>
              <a:t>Beata Grzelak i Radosława </a:t>
            </a:r>
            <a:r>
              <a:rPr lang="pl-PL" dirty="0" err="1" smtClean="0"/>
              <a:t>Kompowska</a:t>
            </a:r>
            <a:r>
              <a:rPr lang="pl-PL" dirty="0" smtClean="0"/>
              <a:t>- Marek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23111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Idealna Praca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Burza mózgów – uczniowie wymieniają cechy </a:t>
            </a:r>
            <a:r>
              <a:rPr lang="pl-PL" dirty="0"/>
              <a:t> </a:t>
            </a:r>
            <a:r>
              <a:rPr lang="pl-PL" dirty="0" smtClean="0"/>
              <a:t>idealnej  pracy</a:t>
            </a:r>
            <a:br>
              <a:rPr lang="pl-PL" dirty="0" smtClean="0"/>
            </a:br>
            <a:endParaRPr lang="pl-PL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30466"/>
            <a:ext cx="4333376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472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idealny zawód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Każdy uczeń zapisuje na karteczce przykład  zawodu, który uważa, że jest idealny</a:t>
            </a:r>
          </a:p>
          <a:p>
            <a:endParaRPr lang="pl-PL" dirty="0"/>
          </a:p>
          <a:p>
            <a:r>
              <a:rPr lang="pl-PL" dirty="0"/>
              <a:t>Uczniowie przyklejają karteczki do tablicy</a:t>
            </a:r>
          </a:p>
          <a:p>
            <a:endParaRPr lang="pl-P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9" r="11600" b="35199"/>
          <a:stretch/>
        </p:blipFill>
        <p:spPr bwMode="auto">
          <a:xfrm>
            <a:off x="2627784" y="2132856"/>
            <a:ext cx="3960440" cy="2833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6443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995402"/>
            <a:ext cx="3802035" cy="3084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Wymarzony zawód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  <a:p>
            <a:r>
              <a:rPr lang="pl-PL" dirty="0" smtClean="0"/>
              <a:t>Chętni uczniowie odpowiadają, co spowodowało, że napisali ten a nie inny zawód</a:t>
            </a:r>
          </a:p>
          <a:p>
            <a:endParaRPr lang="pl-PL" dirty="0"/>
          </a:p>
          <a:p>
            <a:r>
              <a:rPr lang="pl-PL" dirty="0" smtClean="0"/>
              <a:t>Czy wszyscy zapisali ten sam zawód?</a:t>
            </a:r>
          </a:p>
          <a:p>
            <a:endParaRPr lang="pl-PL" dirty="0"/>
          </a:p>
          <a:p>
            <a:r>
              <a:rPr lang="pl-PL" dirty="0" smtClean="0"/>
              <a:t>Dlaczego?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2889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Wymarzony zawód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4416152" cy="3312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373" y="1268760"/>
            <a:ext cx="4416153" cy="3312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701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 </a:t>
            </a:r>
            <a:r>
              <a:rPr lang="pl-PL" dirty="0" smtClean="0"/>
              <a:t>Gdzieś na świecie …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1100628"/>
            <a:ext cx="8928992" cy="3912548"/>
          </a:xfrm>
        </p:spPr>
        <p:txBody>
          <a:bodyPr>
            <a:normAutofit/>
          </a:bodyPr>
          <a:lstStyle/>
          <a:p>
            <a:r>
              <a:rPr lang="pl-PL" sz="1800" dirty="0" smtClean="0"/>
              <a:t>„Kampus (zwany …) mieszczący się na </a:t>
            </a:r>
            <a:r>
              <a:rPr lang="pl-PL" sz="1800" dirty="0" err="1" smtClean="0"/>
              <a:t>Mountain</a:t>
            </a:r>
            <a:r>
              <a:rPr lang="pl-PL" sz="1800" dirty="0" smtClean="0"/>
              <a:t>  </a:t>
            </a:r>
            <a:r>
              <a:rPr lang="pl-PL" sz="1800" dirty="0" err="1" smtClean="0"/>
              <a:t>View</a:t>
            </a:r>
            <a:r>
              <a:rPr lang="pl-PL" sz="1800" dirty="0" smtClean="0"/>
              <a:t> to eldorado udogodnień dla szczęściarzy, którzy tam pracują. </a:t>
            </a:r>
            <a:br>
              <a:rPr lang="pl-PL" sz="1800" dirty="0" smtClean="0"/>
            </a:br>
            <a:r>
              <a:rPr lang="pl-PL" sz="1800" dirty="0" smtClean="0"/>
              <a:t>Znajduje się w nim jedenaście wysokiej klasy restauracji podających darmowe dania </a:t>
            </a:r>
            <a:br>
              <a:rPr lang="pl-PL" sz="1800" dirty="0" smtClean="0"/>
            </a:br>
            <a:r>
              <a:rPr lang="pl-PL" sz="1800" dirty="0" smtClean="0"/>
              <a:t>z naturalnych, lokalnych produktów, są ścianki wspinaczkowe i baseniki do pływania </a:t>
            </a:r>
            <a:br>
              <a:rPr lang="pl-PL" sz="1800" dirty="0" smtClean="0"/>
            </a:br>
            <a:r>
              <a:rPr lang="pl-PL" sz="1800" dirty="0" smtClean="0"/>
              <a:t>w miejscu, białe tablice o wymiarach muru, na których można dzielić się z innymi swoimi przemyśleniami, jest stół do ping-ponga, piłkarzyki i stoły do cymbergaja. </a:t>
            </a:r>
            <a:br>
              <a:rPr lang="pl-PL" sz="1800" dirty="0" smtClean="0"/>
            </a:br>
            <a:r>
              <a:rPr lang="pl-PL" sz="1800" dirty="0" smtClean="0"/>
              <a:t>Są i śmieszne elementy, takie jak czerwone angielskie budki telefoniczne </a:t>
            </a:r>
            <a:br>
              <a:rPr lang="pl-PL" sz="1800" dirty="0" smtClean="0"/>
            </a:br>
            <a:r>
              <a:rPr lang="pl-PL" sz="1800" dirty="0" smtClean="0"/>
              <a:t>i dinozaury wyrzeźbione z żywopłotów.</a:t>
            </a:r>
            <a:br>
              <a:rPr lang="pl-PL" sz="1800" dirty="0" smtClean="0"/>
            </a:br>
            <a:r>
              <a:rPr lang="pl-PL" sz="1800" dirty="0" smtClean="0"/>
              <a:t>Pracownicy … mają darmowy dostęp do pralek i suszarek, za darmo szczepi się ich przeciwko grypie, mają darmowe lekcje języków obcych, myjnie samochodowe </a:t>
            </a:r>
            <a:br>
              <a:rPr lang="pl-PL" sz="1800" dirty="0" smtClean="0"/>
            </a:br>
            <a:r>
              <a:rPr lang="pl-PL" sz="1800" dirty="0" smtClean="0"/>
              <a:t>i wymianę oleju silnikowego. </a:t>
            </a:r>
            <a:br>
              <a:rPr lang="pl-PL" sz="1800" dirty="0" smtClean="0"/>
            </a:br>
            <a:r>
              <a:rPr lang="pl-PL" sz="1800" dirty="0" smtClean="0"/>
              <a:t>Do pracy dowożą ich specjalne autobusy, dostają 5000 dolarów rabatu na kupno hybrydowych samochodów; w kampusie są też dostępne dla wszystkich hulajnog</a:t>
            </a:r>
            <a:r>
              <a:rPr lang="pl-PL" dirty="0" smtClean="0"/>
              <a:t>i.”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611560" y="5581791"/>
            <a:ext cx="6660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err="1" smtClean="0"/>
              <a:t>Źródło:„Czy</a:t>
            </a:r>
            <a:r>
              <a:rPr lang="pl-PL" b="1" dirty="0" smtClean="0"/>
              <a:t> </a:t>
            </a:r>
            <a:r>
              <a:rPr lang="pl-PL" b="1" dirty="0"/>
              <a:t>jesteś wystarczająco bystry, żeby pracować w </a:t>
            </a:r>
            <a:r>
              <a:rPr lang="pl-PL" b="1" dirty="0" smtClean="0"/>
              <a:t>… ?”</a:t>
            </a:r>
            <a:br>
              <a:rPr lang="pl-PL" b="1" dirty="0" smtClean="0"/>
            </a:br>
            <a:r>
              <a:rPr lang="pl-PL" b="1" dirty="0" err="1" smtClean="0"/>
              <a:t>Poundstone</a:t>
            </a:r>
            <a:r>
              <a:rPr lang="pl-PL" b="1" dirty="0" smtClean="0"/>
              <a:t> </a:t>
            </a:r>
            <a:r>
              <a:rPr lang="pl-PL" b="1" dirty="0"/>
              <a:t>William </a:t>
            </a:r>
            <a:r>
              <a:rPr lang="pl-PL" b="1" dirty="0" smtClean="0"/>
              <a:t>, Wydawnictwo </a:t>
            </a:r>
            <a:r>
              <a:rPr lang="pl-PL" b="1" dirty="0"/>
              <a:t>SQN 2013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055198"/>
            <a:ext cx="2434774" cy="1827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352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365760"/>
            <a:ext cx="8856984" cy="548640"/>
          </a:xfrm>
        </p:spPr>
        <p:txBody>
          <a:bodyPr/>
          <a:lstStyle/>
          <a:p>
            <a:r>
              <a:rPr lang="pl-PL" sz="2300" dirty="0" smtClean="0"/>
              <a:t>Może Twoim zawodem będzie jeden z zawodów przyszłości?</a:t>
            </a:r>
            <a:endParaRPr lang="pl-PL" sz="23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Zawód  przyszłości –zawód, który będzie </a:t>
            </a:r>
            <a:r>
              <a:rPr lang="pl-PL" dirty="0"/>
              <a:t> </a:t>
            </a:r>
            <a:r>
              <a:rPr lang="pl-PL" dirty="0" smtClean="0"/>
              <a:t>w przyszłości odgrywał coraz większą rolę.</a:t>
            </a:r>
            <a:br>
              <a:rPr lang="pl-PL" dirty="0" smtClean="0"/>
            </a:br>
            <a:endParaRPr lang="pl-P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99322"/>
            <a:ext cx="3123834" cy="3113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0392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Przyszłościowe Branże</a:t>
            </a:r>
            <a:endParaRPr lang="pl-PL" dirty="0"/>
          </a:p>
        </p:txBody>
      </p:sp>
      <p:graphicFrame>
        <p:nvGraphicFramePr>
          <p:cNvPr id="10" name="Symbol zastępczy zawartości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4280948"/>
              </p:ext>
            </p:extLst>
          </p:nvPr>
        </p:nvGraphicFramePr>
        <p:xfrm>
          <a:off x="822325" y="1100138"/>
          <a:ext cx="7521575" cy="5497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323850" y="6308725"/>
            <a:ext cx="8640763" cy="81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l-PL" altLang="pl-PL" sz="1400" dirty="0"/>
              <a:t>Źródło: </a:t>
            </a:r>
            <a:r>
              <a:rPr lang="pl-PL" altLang="pl-PL" sz="1400" dirty="0" err="1"/>
              <a:t>Foresight</a:t>
            </a:r>
            <a:r>
              <a:rPr lang="pl-PL" altLang="pl-PL" sz="1400" dirty="0"/>
              <a:t> kadr nowoczesnej gospodarki pod redakcją: Krzysztofa B. Matusiaka, Jacka Kucińskiego, Agnieszki Gryzik,  Warszawa 2009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pl-PL" altLang="pl-PL" sz="1400" dirty="0"/>
          </a:p>
        </p:txBody>
      </p:sp>
    </p:spTree>
    <p:extLst>
      <p:ext uri="{BB962C8B-B14F-4D97-AF65-F5344CB8AC3E}">
        <p14:creationId xmlns:p14="http://schemas.microsoft.com/office/powerpoint/2010/main" val="1670860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856456" y="1284288"/>
            <a:ext cx="4859337" cy="457200"/>
          </a:xfrm>
          <a:solidFill>
            <a:schemeClr val="bg1"/>
          </a:solidFill>
          <a:ln/>
        </p:spPr>
        <p:txBody>
          <a:bodyPr>
            <a:spAutoFit/>
          </a:bodyPr>
          <a:lstStyle/>
          <a:p>
            <a:pPr marL="0" indent="0">
              <a:buFont typeface="Wingdings" pitchFamily="2" charset="2"/>
              <a:buNone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</a:pPr>
            <a:r>
              <a:rPr lang="pl-PL" altLang="pl-PL" sz="2400" b="1" dirty="0" smtClean="0"/>
              <a:t>Informatyka i usługi internetowe</a:t>
            </a:r>
            <a:endParaRPr lang="pl-PL" altLang="pl-PL" sz="2400" b="1" dirty="0"/>
          </a:p>
        </p:txBody>
      </p:sp>
      <p:sp>
        <p:nvSpPr>
          <p:cNvPr id="2" name="Prostokąt 1"/>
          <p:cNvSpPr/>
          <p:nvPr/>
        </p:nvSpPr>
        <p:spPr>
          <a:xfrm>
            <a:off x="432148" y="1844824"/>
            <a:ext cx="5399087" cy="4400550"/>
          </a:xfrm>
          <a:prstGeom prst="rect">
            <a:avLst/>
          </a:prstGeom>
        </p:spPr>
        <p:txBody>
          <a:bodyPr>
            <a:spAutoFit/>
          </a:bodyPr>
          <a:lstStyle>
            <a:lvl1pP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pl-PL" altLang="pl-PL" b="1" dirty="0">
                <a:solidFill>
                  <a:srgbClr val="C7E8FF"/>
                </a:solidFill>
                <a:cs typeface="Arial" charset="0"/>
              </a:rPr>
              <a:t>    </a:t>
            </a:r>
            <a:r>
              <a:rPr lang="pl-PL" altLang="pl-PL" sz="2000" dirty="0">
                <a:cs typeface="Arial" charset="0"/>
              </a:rPr>
              <a:t>Przykładowe zawody</a:t>
            </a:r>
          </a:p>
          <a:p>
            <a:pPr eaLnBrk="0" hangingPunct="0">
              <a:lnSpc>
                <a:spcPts val="2725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§"/>
            </a:pPr>
            <a:r>
              <a:rPr lang="pl-PL" altLang="pl-PL" sz="2000" dirty="0">
                <a:cs typeface="Arial" charset="0"/>
              </a:rPr>
              <a:t>  administrator systemu baz danych </a:t>
            </a:r>
          </a:p>
          <a:p>
            <a:pPr eaLnBrk="0" hangingPunct="0">
              <a:lnSpc>
                <a:spcPts val="2725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§"/>
            </a:pPr>
            <a:r>
              <a:rPr lang="pl-PL" altLang="pl-PL" sz="2000" dirty="0">
                <a:cs typeface="Arial" charset="0"/>
              </a:rPr>
              <a:t>  technik elektronik</a:t>
            </a:r>
          </a:p>
          <a:p>
            <a:pPr eaLnBrk="0" hangingPunct="0">
              <a:lnSpc>
                <a:spcPts val="2725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§"/>
            </a:pPr>
            <a:r>
              <a:rPr lang="pl-PL" altLang="pl-PL" sz="2000" dirty="0">
                <a:cs typeface="Arial" charset="0"/>
              </a:rPr>
              <a:t>  technik informatyk</a:t>
            </a:r>
          </a:p>
          <a:p>
            <a:pPr eaLnBrk="0" hangingPunct="0">
              <a:lnSpc>
                <a:spcPts val="2725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§"/>
            </a:pPr>
            <a:r>
              <a:rPr lang="pl-PL" altLang="pl-PL" sz="2000" dirty="0">
                <a:cs typeface="Arial" charset="0"/>
              </a:rPr>
              <a:t>  monter mechatronik</a:t>
            </a:r>
          </a:p>
          <a:p>
            <a:pPr eaLnBrk="0" hangingPunct="0">
              <a:lnSpc>
                <a:spcPts val="2725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§"/>
            </a:pPr>
            <a:r>
              <a:rPr lang="pl-PL" altLang="pl-PL" dirty="0"/>
              <a:t>  </a:t>
            </a:r>
            <a:r>
              <a:rPr lang="pl-PL" altLang="pl-PL" sz="2000" dirty="0"/>
              <a:t>analityk systemów komputerowych</a:t>
            </a:r>
          </a:p>
          <a:p>
            <a:pPr eaLnBrk="0" hangingPunct="0">
              <a:lnSpc>
                <a:spcPts val="2725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§"/>
            </a:pPr>
            <a:r>
              <a:rPr lang="pl-PL" altLang="pl-PL" sz="2000" dirty="0"/>
              <a:t>  etyczny haker</a:t>
            </a:r>
          </a:p>
          <a:p>
            <a:pPr eaLnBrk="0" hangingPunct="0">
              <a:lnSpc>
                <a:spcPts val="2725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§"/>
            </a:pPr>
            <a:r>
              <a:rPr lang="pl-PL" altLang="pl-PL" sz="2000" dirty="0"/>
              <a:t>  </a:t>
            </a:r>
            <a:r>
              <a:rPr lang="pl-PL" altLang="pl-PL" sz="2000" dirty="0" err="1"/>
              <a:t>traffic</a:t>
            </a:r>
            <a:r>
              <a:rPr lang="pl-PL" altLang="pl-PL" sz="2000" dirty="0"/>
              <a:t> manager</a:t>
            </a:r>
            <a:r>
              <a:rPr lang="pl-PL" altLang="pl-PL" dirty="0"/>
              <a:t> </a:t>
            </a:r>
          </a:p>
          <a:p>
            <a:pPr eaLnBrk="0" hangingPunct="0">
              <a:lnSpc>
                <a:spcPts val="2725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</a:pPr>
            <a:endParaRPr lang="pl-PL" altLang="pl-PL" sz="2000" dirty="0"/>
          </a:p>
          <a:p>
            <a:pPr eaLnBrk="0" hangingPunct="0">
              <a:lnSpc>
                <a:spcPts val="2725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</a:pPr>
            <a:endParaRPr lang="pl-PL" altLang="pl-PL" sz="2000" dirty="0">
              <a:cs typeface="Arial" charset="0"/>
            </a:endParaRPr>
          </a:p>
          <a:p>
            <a:pPr>
              <a:lnSpc>
                <a:spcPts val="2725"/>
              </a:lnSpc>
              <a:spcAft>
                <a:spcPts val="550"/>
              </a:spcAft>
              <a:buClr>
                <a:srgbClr val="2D2DB9"/>
              </a:buClr>
              <a:buSzPct val="100000"/>
            </a:pPr>
            <a:endParaRPr lang="pl-PL" altLang="pl-PL" sz="2000" dirty="0">
              <a:cs typeface="Arial" charset="0"/>
            </a:endParaRPr>
          </a:p>
        </p:txBody>
      </p:sp>
      <p:sp>
        <p:nvSpPr>
          <p:cNvPr id="5127" name="AutoShape 7" descr="Z"/>
          <p:cNvSpPr>
            <a:spLocks noChangeAspect="1" noChangeArrowheads="1"/>
          </p:cNvSpPr>
          <p:nvPr/>
        </p:nvSpPr>
        <p:spPr bwMode="auto">
          <a:xfrm>
            <a:off x="3286125" y="2538413"/>
            <a:ext cx="2571750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5129" name="AutoShape 9" descr="Z"/>
          <p:cNvSpPr>
            <a:spLocks noChangeAspect="1" noChangeArrowheads="1"/>
          </p:cNvSpPr>
          <p:nvPr/>
        </p:nvSpPr>
        <p:spPr bwMode="auto">
          <a:xfrm>
            <a:off x="3286125" y="2538413"/>
            <a:ext cx="2571750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5131" name="Picture 11" descr="Informatyk_zawod_cenie_54708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813" y="2348880"/>
            <a:ext cx="3913187" cy="2705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8186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ąty">
  <a:themeElements>
    <a:clrScheme name="Kąty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Kąty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ą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3087</TotalTime>
  <Words>497</Words>
  <Application>Microsoft Office PowerPoint</Application>
  <PresentationFormat>Pokaz na ekranie (4:3)</PresentationFormat>
  <Paragraphs>153</Paragraphs>
  <Slides>19</Slides>
  <Notes>12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0" baseType="lpstr">
      <vt:lpstr>Kąty</vt:lpstr>
      <vt:lpstr>Mądrze Zaplanuj swoją przyszłość!  </vt:lpstr>
      <vt:lpstr>Idealna Praca</vt:lpstr>
      <vt:lpstr>idealny zawód</vt:lpstr>
      <vt:lpstr>Wymarzony zawód</vt:lpstr>
      <vt:lpstr>Wymarzony zawód</vt:lpstr>
      <vt:lpstr> Gdzieś na świecie …</vt:lpstr>
      <vt:lpstr>Może Twoim zawodem będzie jeden z zawodów przyszłości?</vt:lpstr>
      <vt:lpstr>Przyszłościowe Branże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Lista zawodów, które wg pracodawców są atrakcyjne ze względu na potrzeby rynku pracy</vt:lpstr>
      <vt:lpstr>Lista zawodów, które wg pracodawców są atrakcyjne ze względu na potrzeby rynku pracy</vt:lpstr>
      <vt:lpstr>Jaki Ty wybierzesz  Zawód ? </vt:lpstr>
      <vt:lpstr>Bardzo dziękujemy Do zobaczenia wkrótce 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Beata</dc:creator>
  <cp:lastModifiedBy>Beata</cp:lastModifiedBy>
  <cp:revision>66</cp:revision>
  <dcterms:created xsi:type="dcterms:W3CDTF">2013-09-12T17:08:14Z</dcterms:created>
  <dcterms:modified xsi:type="dcterms:W3CDTF">2014-10-26T22:36:59Z</dcterms:modified>
</cp:coreProperties>
</file>