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7" r:id="rId2"/>
    <p:sldId id="270" r:id="rId3"/>
    <p:sldId id="269" r:id="rId4"/>
    <p:sldId id="266" r:id="rId5"/>
    <p:sldId id="268" r:id="rId6"/>
    <p:sldId id="271" r:id="rId7"/>
    <p:sldId id="265" r:id="rId8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294" autoAdjust="0"/>
    <p:restoredTop sz="94660"/>
  </p:normalViewPr>
  <p:slideViewPr>
    <p:cSldViewPr>
      <p:cViewPr varScale="1">
        <p:scale>
          <a:sx n="71" d="100"/>
          <a:sy n="71" d="100"/>
        </p:scale>
        <p:origin x="-8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144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FCBBE15-C59A-45B3-BA90-E57E5624DD86}" type="datetimeFigureOut">
              <a:rPr lang="pl-PL"/>
              <a:pPr>
                <a:defRPr/>
              </a:pPr>
              <a:t>2013-11-25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5406F72-30A8-478B-8E75-91D20E04606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pl-PL" smtClean="0"/>
              <a:t>Uczniowie wymieniają różne cechy: pozytywne i negatywne; nauczyciel upewnia się, że uczniowie rozumieją podawane słowa. Można ćwiczenie to zakończyć na dowolnej literze.</a:t>
            </a:r>
          </a:p>
        </p:txBody>
      </p:sp>
      <p:sp>
        <p:nvSpPr>
          <p:cNvPr id="16387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895C459-6154-4E1C-B09A-6D53B85CD9C7}" type="slidenum">
              <a:rPr lang="pl-PL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pl-PL" smtClean="0"/>
              <a:t>Każdy uczeń otrzymuje małą karteczkę – wizytówkę. Chętni uczniowie mogą odczytać swoje wizytówki.</a:t>
            </a:r>
          </a:p>
        </p:txBody>
      </p:sp>
      <p:sp>
        <p:nvSpPr>
          <p:cNvPr id="18435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024D827-BEE3-40B1-BAAB-1D43C97A46A9}" type="slidenum">
              <a:rPr lang="pl-PL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pl-PL" smtClean="0"/>
              <a:t>Uczniowie wypełniają kartkę z cechami i umiejętnościami.</a:t>
            </a:r>
          </a:p>
        </p:txBody>
      </p:sp>
      <p:sp>
        <p:nvSpPr>
          <p:cNvPr id="20483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40EFC73-8824-42E0-BF2E-23CA0173C2DD}" type="slidenum">
              <a:rPr lang="pl-PL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pl-PL" smtClean="0"/>
              <a:t>Nauczyciel dzieli uczniów na grupy, 4-6 osobowe. Uczniowie mogą korzystać z kartki, którą wcześniej wypełniali indywidualnie.</a:t>
            </a:r>
          </a:p>
        </p:txBody>
      </p:sp>
      <p:sp>
        <p:nvSpPr>
          <p:cNvPr id="22531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06E28D4-23CF-4E9A-826B-910095A6C6D9}" type="slidenum">
              <a:rPr lang="pl-PL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pl-PL" smtClean="0"/>
              <a:t>Zasady: przedstawiciel bądź cały  zespół prezentuje swoją pracę, reszta słucha </a:t>
            </a:r>
            <a:br>
              <a:rPr lang="pl-PL" smtClean="0"/>
            </a:br>
            <a:r>
              <a:rPr lang="pl-PL" smtClean="0"/>
              <a:t>i ewentualnie uzupełnia. Jeżeli pozostanie mało czasu, każdy zespół po opracowaniu wszystkich zadań wybiera jedno zadanie i tylko to prezentuje na forum klasy.</a:t>
            </a:r>
          </a:p>
        </p:txBody>
      </p:sp>
      <p:sp>
        <p:nvSpPr>
          <p:cNvPr id="24579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32F944D-9CF4-4DB5-95B6-A379AAA2E7E1}" type="slidenum">
              <a:rPr lang="pl-PL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43995-BBD3-4F13-AE38-58AD12062B7E}" type="datetimeFigureOut">
              <a:rPr lang="pl-PL"/>
              <a:pPr>
                <a:defRPr/>
              </a:pPr>
              <a:t>2013-11-25</a:t>
            </a:fld>
            <a:endParaRPr lang="pl-PL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EEEA5-A389-42A5-897D-4C38A86D23B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65624-B011-440B-B5BB-52952D5298EB}" type="datetimeFigureOut">
              <a:rPr lang="pl-PL"/>
              <a:pPr>
                <a:defRPr/>
              </a:pPr>
              <a:t>2013-11-25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79E9D-224D-4C27-A324-745A08BFFB5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1015B-139D-4B9B-8CAF-0BE77118250A}" type="datetimeFigureOut">
              <a:rPr lang="pl-PL"/>
              <a:pPr>
                <a:defRPr/>
              </a:pPr>
              <a:t>2013-11-25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DC513-9E97-4857-A0AE-B529459FFCE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49223-4D30-450F-A075-7F34255039A7}" type="datetimeFigureOut">
              <a:rPr lang="pl-PL"/>
              <a:pPr>
                <a:defRPr/>
              </a:pPr>
              <a:t>2013-11-25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CA4C9-54D4-4D9E-B862-C16E8DD483C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69E64-E95B-4B53-8C4A-CC42EFBCFAC1}" type="datetimeFigureOut">
              <a:rPr lang="pl-PL"/>
              <a:pPr>
                <a:defRPr/>
              </a:pPr>
              <a:t>2013-11-25</a:t>
            </a:fld>
            <a:endParaRPr lang="pl-PL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14476-A964-4419-8C8A-C214AAA724B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0CAE6-FA9E-4CE3-A0AF-71F59E38F384}" type="datetimeFigureOut">
              <a:rPr lang="pl-PL"/>
              <a:pPr>
                <a:defRPr/>
              </a:pPr>
              <a:t>2013-11-25</a:t>
            </a:fld>
            <a:endParaRPr lang="pl-P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8090C-C938-4632-BDE7-67AC03907F8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0FCC9-088B-4E05-BA51-220150636849}" type="datetimeFigureOut">
              <a:rPr lang="pl-PL"/>
              <a:pPr>
                <a:defRPr/>
              </a:pPr>
              <a:t>2013-11-25</a:t>
            </a:fld>
            <a:endParaRPr lang="pl-P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F090B4-0B32-4FAB-B76B-061A212CE13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A9735-B3B8-4F49-B0B1-18ECA7C49C3D}" type="datetimeFigureOut">
              <a:rPr lang="pl-PL"/>
              <a:pPr>
                <a:defRPr/>
              </a:pPr>
              <a:t>2013-11-25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C076C-736A-497F-AEF8-301D2B97FF2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BF9D2-9ED1-4100-8181-48A711725759}" type="datetimeFigureOut">
              <a:rPr lang="pl-PL"/>
              <a:pPr>
                <a:defRPr/>
              </a:pPr>
              <a:t>2013-11-25</a:t>
            </a:fld>
            <a:endParaRPr lang="pl-P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EA000A-A5D1-473E-A89E-AF7A2029055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7"/>
          <p:cNvSpPr/>
          <p:nvPr/>
        </p:nvSpPr>
        <p:spPr>
          <a:xfrm rot="5400000">
            <a:off x="433388" y="-433388"/>
            <a:ext cx="6858000" cy="7724775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8FB0B-F60F-4E7E-8983-302D3FD45983}" type="datetimeFigureOut">
              <a:rPr lang="pl-PL"/>
              <a:pPr>
                <a:defRPr/>
              </a:pPr>
              <a:t>2013-11-25</a:t>
            </a:fld>
            <a:endParaRPr lang="pl-PL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13CAD98-45A3-45D6-887A-46A59BF1BD5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rtlCol="0" anchor="ctr">
            <a:normAutofit/>
          </a:bodyPr>
          <a:lstStyle>
            <a:lvl1pPr algn="r">
              <a:defRPr/>
            </a:lvl1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022A2-FB5D-491F-AD2F-86140A2EFE47}" type="datetimeFigureOut">
              <a:rPr lang="pl-PL"/>
              <a:pPr>
                <a:defRPr/>
              </a:pPr>
              <a:t>2013-11-25</a:t>
            </a:fld>
            <a:endParaRPr lang="pl-PL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A292C-4C6F-4973-A5AA-78BE5EBF870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1425"/>
            <a:ext cx="3575050" cy="1806575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588" y="5051425"/>
            <a:ext cx="9145588" cy="180657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1100138"/>
            <a:ext cx="7521575" cy="357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613" y="5870575"/>
            <a:ext cx="2176462" cy="201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D6FFE88A-F425-4A5D-AD84-B296879C3656}" type="datetimeFigureOut">
              <a:rPr lang="pl-PL"/>
              <a:pPr>
                <a:defRPr/>
              </a:pPr>
              <a:t>2013-11-25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900" y="6284913"/>
            <a:ext cx="4724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cap="all" spc="200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50" y="6170613"/>
            <a:ext cx="503238" cy="503237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5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934747E9-5C41-419B-8556-E124CE6E0F3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7" r:id="rId2"/>
    <p:sldLayoutId id="2147483685" r:id="rId3"/>
    <p:sldLayoutId id="2147483678" r:id="rId4"/>
    <p:sldLayoutId id="2147483679" r:id="rId5"/>
    <p:sldLayoutId id="2147483680" r:id="rId6"/>
    <p:sldLayoutId id="2147483681" r:id="rId7"/>
    <p:sldLayoutId id="2147483686" r:id="rId8"/>
    <p:sldLayoutId id="2147483687" r:id="rId9"/>
    <p:sldLayoutId id="2147483682" r:id="rId10"/>
    <p:sldLayoutId id="214748368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ts val="800"/>
        </a:spcBef>
        <a:spcAft>
          <a:spcPct val="0"/>
        </a:spcAft>
        <a:buFont typeface="Arial" charset="0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038" indent="-173038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1638" indent="-16351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238" indent="-16351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8838" indent="-173038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 rot="19140000">
            <a:off x="-438150" y="2370138"/>
            <a:ext cx="7673975" cy="120332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dirty="0" smtClean="0"/>
              <a:t>Mądrze Zaplanuj swoją przyszłość </a:t>
            </a:r>
            <a:r>
              <a:rPr lang="pl-PL" dirty="0"/>
              <a:t>!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132138" y="4508500"/>
            <a:ext cx="5637212" cy="882650"/>
          </a:xfrm>
        </p:spPr>
        <p:txBody>
          <a:bodyPr/>
          <a:lstStyle/>
          <a:p>
            <a:r>
              <a:rPr lang="pl-PL" cap="none">
                <a:ea typeface="Tunga" pitchFamily="2"/>
              </a:rPr>
              <a:t>PROGRAM ZAJĘĆ DLA UCZNIÓW GIMNAZJUM</a:t>
            </a:r>
            <a:br>
              <a:rPr lang="pl-PL" cap="none">
                <a:ea typeface="Tunga" pitchFamily="2"/>
              </a:rPr>
            </a:br>
            <a:r>
              <a:rPr lang="pl-PL" cap="none">
                <a:ea typeface="Tunga" pitchFamily="2"/>
              </a:rPr>
              <a:t>4 SPOTKANIE</a:t>
            </a:r>
          </a:p>
        </p:txBody>
      </p:sp>
      <p:sp>
        <p:nvSpPr>
          <p:cNvPr id="14339" name="Prostokąt 3"/>
          <p:cNvSpPr>
            <a:spLocks noChangeArrowheads="1"/>
          </p:cNvSpPr>
          <p:nvPr/>
        </p:nvSpPr>
        <p:spPr bwMode="auto">
          <a:xfrm>
            <a:off x="323850" y="333375"/>
            <a:ext cx="41910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>
                <a:latin typeface="Franklin Gothic Book" pitchFamily="34" charset="0"/>
              </a:rPr>
              <a:t>„Każda praca jest możliwa do wykonania,</a:t>
            </a:r>
            <a:br>
              <a:rPr lang="pl-PL">
                <a:latin typeface="Franklin Gothic Book" pitchFamily="34" charset="0"/>
              </a:rPr>
            </a:br>
            <a:r>
              <a:rPr lang="pl-PL">
                <a:latin typeface="Franklin Gothic Book" pitchFamily="34" charset="0"/>
              </a:rPr>
              <a:t> jeśli podzielić ją na małe odcinki”</a:t>
            </a:r>
          </a:p>
          <a:p>
            <a:endParaRPr lang="pl-PL">
              <a:latin typeface="Franklin Gothic Book" pitchFamily="34" charset="0"/>
            </a:endParaRPr>
          </a:p>
          <a:p>
            <a:r>
              <a:rPr lang="pl-PL">
                <a:latin typeface="Franklin Gothic Book" pitchFamily="34" charset="0"/>
              </a:rPr>
              <a:t>Abraham Lincoln - szesnasty prezydent </a:t>
            </a:r>
            <a:br>
              <a:rPr lang="pl-PL">
                <a:latin typeface="Franklin Gothic Book" pitchFamily="34" charset="0"/>
              </a:rPr>
            </a:br>
            <a:r>
              <a:rPr lang="pl-PL">
                <a:latin typeface="Franklin Gothic Book" pitchFamily="34" charset="0"/>
              </a:rPr>
              <a:t>Stanów Zjednoczonych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 smtClean="0"/>
              <a:t>Cechy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22325" y="1100138"/>
            <a:ext cx="7278688" cy="3579812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sz="2400" dirty="0" smtClean="0"/>
              <a:t>Jacy mogą być ludzie?</a:t>
            </a:r>
            <a:r>
              <a:rPr lang="pl-PL" sz="2400" dirty="0"/>
              <a:t/>
            </a:r>
            <a:br>
              <a:rPr lang="pl-PL" sz="2400" dirty="0"/>
            </a:br>
            <a:r>
              <a:rPr lang="pl-PL" sz="2400" dirty="0" smtClean="0"/>
              <a:t>Zabawa:  uczniowie podają przymiotniki na kolejne litery alfabetu:</a:t>
            </a:r>
            <a:br>
              <a:rPr lang="pl-PL" sz="2400" dirty="0" smtClean="0"/>
            </a:b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A  …  ambitny, apatyczny</a:t>
            </a:r>
            <a:br>
              <a:rPr lang="pl-PL" sz="2400" dirty="0" smtClean="0"/>
            </a:br>
            <a:r>
              <a:rPr lang="pl-PL" sz="2400" dirty="0" smtClean="0"/>
              <a:t>B  </a:t>
            </a:r>
            <a:r>
              <a:rPr lang="pl-PL" sz="2400" dirty="0"/>
              <a:t>…  </a:t>
            </a:r>
            <a:r>
              <a:rPr lang="pl-PL" sz="2400" dirty="0" smtClean="0"/>
              <a:t>bystry</a:t>
            </a:r>
            <a:r>
              <a:rPr lang="pl-PL" sz="2400" dirty="0"/>
              <a:t>, </a:t>
            </a:r>
            <a:r>
              <a:rPr lang="pl-PL" sz="2400" dirty="0" smtClean="0"/>
              <a:t>bogaty </a:t>
            </a:r>
            <a:br>
              <a:rPr lang="pl-PL" sz="2400" dirty="0" smtClean="0"/>
            </a:br>
            <a:r>
              <a:rPr lang="pl-PL" sz="2400" dirty="0" smtClean="0"/>
              <a:t>C  </a:t>
            </a:r>
            <a:r>
              <a:rPr lang="pl-PL" sz="2400" dirty="0"/>
              <a:t>…  </a:t>
            </a:r>
            <a:r>
              <a:rPr lang="pl-PL" sz="2400" dirty="0" smtClean="0"/>
              <a:t>cierpliwy, czuły</a:t>
            </a:r>
            <a:br>
              <a:rPr lang="pl-PL" sz="2400" dirty="0" smtClean="0"/>
            </a:br>
            <a:r>
              <a:rPr lang="pl-PL" sz="2400" dirty="0" smtClean="0"/>
              <a:t>D  </a:t>
            </a:r>
            <a:r>
              <a:rPr lang="pl-PL" sz="2400" dirty="0"/>
              <a:t>…  </a:t>
            </a:r>
            <a:r>
              <a:rPr lang="pl-PL" sz="2400" dirty="0" smtClean="0"/>
              <a:t>dobry, dowcipny </a:t>
            </a:r>
            <a:br>
              <a:rPr lang="pl-PL" sz="2400" dirty="0" smtClean="0"/>
            </a:br>
            <a:r>
              <a:rPr lang="pl-PL" sz="2400" dirty="0" smtClean="0"/>
              <a:t>E </a:t>
            </a:r>
            <a:r>
              <a:rPr lang="pl-PL" sz="2400" dirty="0"/>
              <a:t>…  </a:t>
            </a:r>
            <a:r>
              <a:rPr lang="pl-PL" sz="2400" dirty="0" smtClean="0"/>
              <a:t>egoistyczny, energiczny</a:t>
            </a:r>
            <a:br>
              <a:rPr lang="pl-PL" sz="2400" dirty="0" smtClean="0"/>
            </a:br>
            <a:endParaRPr lang="pl-PL" sz="2400" dirty="0"/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99188" y="2276475"/>
            <a:ext cx="285750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 smtClean="0"/>
              <a:t>Wizytówka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684213" y="1989138"/>
          <a:ext cx="7521575" cy="2473325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521575"/>
              </a:tblGrid>
              <a:tr h="2472878">
                <a:tc>
                  <a:txBody>
                    <a:bodyPr/>
                    <a:lstStyle/>
                    <a:p>
                      <a:r>
                        <a:rPr lang="pl-PL" sz="2400" dirty="0" smtClean="0"/>
                        <a:t>Jestem … (podaj  swoje dwie  pozytywne cechy).</a:t>
                      </a:r>
                      <a:br>
                        <a:rPr lang="pl-PL" sz="2400" dirty="0" smtClean="0"/>
                      </a:br>
                      <a:r>
                        <a:rPr lang="pl-PL" sz="2400" dirty="0" smtClean="0"/>
                        <a:t>Potrafię … (podaj swoje dwie umiejętności).</a:t>
                      </a:r>
                    </a:p>
                    <a:p>
                      <a:endParaRPr lang="pl-PL" sz="24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Obraz 2"/>
          <p:cNvPicPr>
            <a:picLocks noChangeAspect="1" noChangeArrowheads="1"/>
          </p:cNvPicPr>
          <p:nvPr/>
        </p:nvPicPr>
        <p:blipFill>
          <a:blip r:embed="rId3"/>
          <a:srcRect l="5048" t="26109" r="52570" b="8289"/>
          <a:stretch>
            <a:fillRect/>
          </a:stretch>
        </p:blipFill>
        <p:spPr bwMode="auto">
          <a:xfrm>
            <a:off x="2195513" y="836613"/>
            <a:ext cx="5545137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Prostokąt 1"/>
          <p:cNvSpPr>
            <a:spLocks noChangeArrowheads="1"/>
          </p:cNvSpPr>
          <p:nvPr/>
        </p:nvSpPr>
        <p:spPr bwMode="auto">
          <a:xfrm>
            <a:off x="827088" y="6135688"/>
            <a:ext cx="784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>
                <a:latin typeface="Franklin Gothic Book" pitchFamily="34" charset="0"/>
              </a:rPr>
              <a:t>Źródło: Ekonomia na co dzień, Fundacja Młodzieżowej Przedsiębiorczości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1470025" y="268288"/>
            <a:ext cx="6562725" cy="1143000"/>
          </a:xfrm>
        </p:spPr>
        <p:txBody>
          <a:bodyPr anchorCtr="1"/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Praca w grupach</a:t>
            </a:r>
          </a:p>
        </p:txBody>
      </p:sp>
      <p:graphicFrame>
        <p:nvGraphicFramePr>
          <p:cNvPr id="14362" name="Group 26"/>
          <p:cNvGraphicFramePr>
            <a:graphicFrameLocks noGrp="1"/>
          </p:cNvGraphicFramePr>
          <p:nvPr>
            <p:ph idx="4294967295"/>
          </p:nvPr>
        </p:nvGraphicFramePr>
        <p:xfrm>
          <a:off x="837928" y="3645024"/>
          <a:ext cx="7704138" cy="2022476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3852863"/>
                <a:gridCol w="3851275"/>
              </a:tblGrid>
              <a:tr h="6400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Zadanie do wykonania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Umiejętności i cechy przydatne </a:t>
                      </a:r>
                      <a:b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do wykonania zadania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/>
                </a:tc>
              </a:tr>
              <a:tr h="3713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Zorganizowanie klasowej wycieczki</a:t>
                      </a:r>
                      <a:endParaRPr kumimoji="0" 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/>
                </a:tc>
              </a:tr>
              <a:tr h="3698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Napisanie recenzji filmu</a:t>
                      </a:r>
                    </a:p>
                  </a:txBody>
                  <a:tcPr marT="45710" marB="4571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/>
                </a:tc>
              </a:tr>
              <a:tr h="6412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Opieka nad kwiatkami cioci w czasie jej wyjazdu</a:t>
                      </a:r>
                      <a:endParaRPr kumimoji="0" 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/>
                </a:tc>
              </a:tr>
            </a:tbl>
          </a:graphicData>
        </a:graphic>
      </p:graphicFrame>
      <p:sp>
        <p:nvSpPr>
          <p:cNvPr id="4" name="Symbol zastępczy numeru slajdu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24112C3-5D81-4C15-AE99-706E99F2D1A1}" type="slidenum">
              <a:rPr lang="pl-PL"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pl-PL" sz="14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21508" name="Prostokąt 6"/>
          <p:cNvSpPr>
            <a:spLocks noChangeArrowheads="1"/>
          </p:cNvSpPr>
          <p:nvPr/>
        </p:nvSpPr>
        <p:spPr bwMode="auto">
          <a:xfrm>
            <a:off x="693738" y="1412875"/>
            <a:ext cx="813593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800">
                <a:latin typeface="Franklin Gothic Book" pitchFamily="34" charset="0"/>
                <a:cs typeface="Arial" charset="0"/>
              </a:rPr>
              <a:t>Korzystając z listy cech i umiejętności uzupełnijcie prawą stronę tabelki przyporządkowując cechy </a:t>
            </a:r>
            <a:br>
              <a:rPr lang="pl-PL" sz="2800">
                <a:latin typeface="Franklin Gothic Book" pitchFamily="34" charset="0"/>
                <a:cs typeface="Arial" charset="0"/>
              </a:rPr>
            </a:br>
            <a:r>
              <a:rPr lang="pl-PL" sz="2800">
                <a:latin typeface="Franklin Gothic Book" pitchFamily="34" charset="0"/>
                <a:cs typeface="Arial" charset="0"/>
              </a:rPr>
              <a:t>oraz umiejętności (po 3-4) w zależności od rodzaju wykonywanego zadania</a:t>
            </a:r>
          </a:p>
        </p:txBody>
      </p:sp>
      <p:sp>
        <p:nvSpPr>
          <p:cNvPr id="21509" name="Prostokąt 6"/>
          <p:cNvSpPr>
            <a:spLocks noChangeArrowheads="1"/>
          </p:cNvSpPr>
          <p:nvPr/>
        </p:nvSpPr>
        <p:spPr bwMode="auto">
          <a:xfrm>
            <a:off x="838200" y="6224588"/>
            <a:ext cx="784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>
                <a:latin typeface="Franklin Gothic Book" pitchFamily="34" charset="0"/>
              </a:rPr>
              <a:t>Źródło: Ekonomia na co dzień, Fundacja Młodzieżowej Przedsiębiorczości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dirty="0" smtClean="0"/>
              <a:t>Prezentacja prac w zespołach</a:t>
            </a:r>
            <a:endParaRPr lang="pl-PL" dirty="0"/>
          </a:p>
        </p:txBody>
      </p:sp>
      <p:sp>
        <p:nvSpPr>
          <p:cNvPr id="23554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smtClean="0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71775" y="2078038"/>
            <a:ext cx="4056063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19140000">
            <a:off x="819150" y="1727200"/>
            <a:ext cx="5651500" cy="12065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l-PL"/>
              <a:t>Bardzo dziękujemy</a:t>
            </a:r>
            <a:br>
              <a:rPr lang="pl-PL"/>
            </a:br>
            <a:r>
              <a:rPr lang="pl-PL"/>
              <a:t>Do zobaczenia wkrótce </a:t>
            </a:r>
            <a:r>
              <a:rPr lang="pl-PL">
                <a:sym typeface="Wingdings" panose="05000000000000000000" pitchFamily="2" charset="2"/>
              </a:rPr>
              <a:t>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 rot="19140000">
            <a:off x="1216025" y="2468563"/>
            <a:ext cx="6510338" cy="3286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sz="900" cap="none">
                <a:ea typeface="Tunga" pitchFamily="2"/>
              </a:rPr>
              <a:t>PREZENTACJĘ PRZYGOTOWAŁY: MAŁGORZATA POLKOWSKA, </a:t>
            </a:r>
            <a:br>
              <a:rPr lang="pl-PL" sz="900" cap="none">
                <a:ea typeface="Tunga" pitchFamily="2"/>
              </a:rPr>
            </a:br>
            <a:r>
              <a:rPr lang="pl-PL" sz="900" cap="none">
                <a:ea typeface="Tunga" pitchFamily="2"/>
              </a:rPr>
              <a:t>BEATA GRZELAK I RADOSŁAWA KOMPOWSKA</a:t>
            </a:r>
            <a:r>
              <a:rPr lang="pl-PL" sz="900" cap="none">
                <a:latin typeface="Arial" charset="0"/>
                <a:ea typeface="Tunga" pitchFamily="2"/>
              </a:rPr>
              <a:t>-MAREK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ąty">
  <a:themeElements>
    <a:clrScheme name="Kąty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Kąty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ą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161</TotalTime>
  <Words>224</Words>
  <Application>Microsoft Office PowerPoint</Application>
  <PresentationFormat>On-screen Show (4:3)</PresentationFormat>
  <Paragraphs>27</Paragraphs>
  <Slides>7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Szablon projektu</vt:lpstr>
      </vt:variant>
      <vt:variant>
        <vt:i4>5</vt:i4>
      </vt:variant>
      <vt:variant>
        <vt:lpstr>Tytuły slajdów</vt:lpstr>
      </vt:variant>
      <vt:variant>
        <vt:i4>7</vt:i4>
      </vt:variant>
    </vt:vector>
  </HeadingPairs>
  <TitlesOfParts>
    <vt:vector size="18" baseType="lpstr">
      <vt:lpstr>Franklin Gothic Book</vt:lpstr>
      <vt:lpstr>Arial</vt:lpstr>
      <vt:lpstr>Franklin Gothic Medium</vt:lpstr>
      <vt:lpstr>Wingdings</vt:lpstr>
      <vt:lpstr>Calibri</vt:lpstr>
      <vt:lpstr>Tunga</vt:lpstr>
      <vt:lpstr>Kąty</vt:lpstr>
      <vt:lpstr>Kąty</vt:lpstr>
      <vt:lpstr>Kąty</vt:lpstr>
      <vt:lpstr>Kąty</vt:lpstr>
      <vt:lpstr>Kąty</vt:lpstr>
      <vt:lpstr>MĄDRZE ZAPLANUJ SWOJĄ PRZYSZŁOŚĆ !</vt:lpstr>
      <vt:lpstr>CECHY</vt:lpstr>
      <vt:lpstr>WIZYTÓWKA</vt:lpstr>
      <vt:lpstr>Slajd 4</vt:lpstr>
      <vt:lpstr>PRACA W GRUPACH</vt:lpstr>
      <vt:lpstr>PREZENTACJA PRAC W ZESPOŁACH</vt:lpstr>
      <vt:lpstr>BARDZO DZIĘKUJEMY DO ZOBACZENIA WKRÓTCE 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Beata</dc:creator>
  <cp:lastModifiedBy>Polkowscy</cp:lastModifiedBy>
  <cp:revision>17</cp:revision>
  <dcterms:created xsi:type="dcterms:W3CDTF">2013-09-12T17:08:14Z</dcterms:created>
  <dcterms:modified xsi:type="dcterms:W3CDTF">2013-11-25T22:20:39Z</dcterms:modified>
</cp:coreProperties>
</file>