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57" r:id="rId2"/>
    <p:sldId id="284" r:id="rId3"/>
    <p:sldId id="265" r:id="rId4"/>
    <p:sldId id="266" r:id="rId5"/>
    <p:sldId id="267" r:id="rId6"/>
    <p:sldId id="268" r:id="rId7"/>
    <p:sldId id="269" r:id="rId8"/>
    <p:sldId id="270" r:id="rId9"/>
    <p:sldId id="271" r:id="rId10"/>
    <p:sldId id="272" r:id="rId11"/>
    <p:sldId id="273" r:id="rId12"/>
    <p:sldId id="274" r:id="rId13"/>
    <p:sldId id="275" r:id="rId14"/>
    <p:sldId id="276" r:id="rId15"/>
    <p:sldId id="277" r:id="rId16"/>
    <p:sldId id="278" r:id="rId17"/>
    <p:sldId id="279" r:id="rId18"/>
    <p:sldId id="280" r:id="rId19"/>
    <p:sldId id="281" r:id="rId20"/>
    <p:sldId id="282" r:id="rId21"/>
    <p:sldId id="283" r:id="rId22"/>
    <p:sldId id="264" r:id="rId23"/>
  </p:sldIdLst>
  <p:sldSz cx="9144000" cy="6858000" type="screen4x3"/>
  <p:notesSz cx="6858000" cy="91440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1162" y="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D01F192-C977-4B11-92FB-07BA37B16653}" type="doc">
      <dgm:prSet loTypeId="urn:microsoft.com/office/officeart/2005/8/layout/radial1" loCatId="relationship" qsTypeId="urn:microsoft.com/office/officeart/2005/8/quickstyle/simple1#2" qsCatId="simple" csTypeId="urn:microsoft.com/office/officeart/2005/8/colors/colorful2" csCatId="colorful" phldr="1"/>
      <dgm:spPr/>
    </dgm:pt>
    <dgm:pt modelId="{F1D9C74C-92C3-4CFC-AEDA-D328D5255AE4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pl-PL" b="0" i="0" u="none" strike="noStrike" cap="none" normalizeH="0" baseline="0" dirty="0">
              <a:ln/>
              <a:effectLst/>
              <a:latin typeface="Arial" charset="0"/>
            </a:rPr>
            <a:t>Kariera zawodowa</a:t>
          </a:r>
        </a:p>
      </dgm:t>
    </dgm:pt>
    <dgm:pt modelId="{A64A379F-580E-4CCD-82E2-F19E95CC173B}" type="parTrans" cxnId="{6C3E9226-B4D0-4219-B9F4-C6379204D4DB}">
      <dgm:prSet/>
      <dgm:spPr/>
      <dgm:t>
        <a:bodyPr/>
        <a:lstStyle/>
        <a:p>
          <a:endParaRPr lang="pl-PL"/>
        </a:p>
      </dgm:t>
    </dgm:pt>
    <dgm:pt modelId="{CE8A64E5-4CA8-4570-9303-76B647D82A70}" type="sibTrans" cxnId="{6C3E9226-B4D0-4219-B9F4-C6379204D4DB}">
      <dgm:prSet/>
      <dgm:spPr/>
      <dgm:t>
        <a:bodyPr/>
        <a:lstStyle/>
        <a:p>
          <a:endParaRPr lang="pl-PL"/>
        </a:p>
      </dgm:t>
    </dgm:pt>
    <dgm:pt modelId="{FEE247EF-3E07-4864-85B3-D3E8DC97B61A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pl-PL" b="0" i="0" u="none" strike="noStrike" cap="none" normalizeH="0" baseline="0" dirty="0">
              <a:ln/>
              <a:effectLst/>
              <a:latin typeface="Arial" charset="0"/>
            </a:rPr>
            <a:t>Samopoznanie</a:t>
          </a:r>
        </a:p>
      </dgm:t>
    </dgm:pt>
    <dgm:pt modelId="{B6D69661-3D25-4E16-ABCC-D52DC6E3DAC4}" type="parTrans" cxnId="{1C255977-7C63-4E3E-AB6A-D6CFB3819892}">
      <dgm:prSet/>
      <dgm:spPr/>
      <dgm:t>
        <a:bodyPr/>
        <a:lstStyle/>
        <a:p>
          <a:endParaRPr lang="pl-PL"/>
        </a:p>
      </dgm:t>
    </dgm:pt>
    <dgm:pt modelId="{57D55F2A-FAA6-4697-A5EF-8D104F8723A6}" type="sibTrans" cxnId="{1C255977-7C63-4E3E-AB6A-D6CFB3819892}">
      <dgm:prSet/>
      <dgm:spPr/>
      <dgm:t>
        <a:bodyPr/>
        <a:lstStyle/>
        <a:p>
          <a:endParaRPr lang="pl-PL"/>
        </a:p>
      </dgm:t>
    </dgm:pt>
    <dgm:pt modelId="{276EEC83-3F01-4488-8DA0-FD884C143DA4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pl-PL" b="0" i="0" u="none" strike="noStrike" cap="none" normalizeH="0" baseline="0">
              <a:ln/>
              <a:effectLst/>
              <a:latin typeface="Arial" charset="0"/>
            </a:rPr>
            <a:t>Poznanie ścieżek </a:t>
          </a:r>
          <a:br>
            <a:rPr kumimoji="0" lang="pl-PL" b="0" i="0" u="none" strike="noStrike" cap="none" normalizeH="0" baseline="0">
              <a:ln/>
              <a:effectLst/>
              <a:latin typeface="Arial" charset="0"/>
            </a:rPr>
          </a:br>
          <a:r>
            <a:rPr kumimoji="0" lang="pl-PL" b="0" i="0" u="none" strike="noStrike" cap="none" normalizeH="0" baseline="0">
              <a:ln/>
              <a:effectLst/>
              <a:latin typeface="Arial" charset="0"/>
            </a:rPr>
            <a:t>edukacji</a:t>
          </a:r>
        </a:p>
      </dgm:t>
    </dgm:pt>
    <dgm:pt modelId="{4FA67F36-439D-4E0A-A5A0-A0CC85125A5A}" type="parTrans" cxnId="{6615E6CA-3CA2-4C89-9699-7FC82470C421}">
      <dgm:prSet/>
      <dgm:spPr/>
      <dgm:t>
        <a:bodyPr/>
        <a:lstStyle/>
        <a:p>
          <a:endParaRPr lang="pl-PL"/>
        </a:p>
      </dgm:t>
    </dgm:pt>
    <dgm:pt modelId="{29E795CC-AF90-46F2-8EB5-D59D8292863D}" type="sibTrans" cxnId="{6615E6CA-3CA2-4C89-9699-7FC82470C421}">
      <dgm:prSet/>
      <dgm:spPr/>
      <dgm:t>
        <a:bodyPr/>
        <a:lstStyle/>
        <a:p>
          <a:endParaRPr lang="pl-PL"/>
        </a:p>
      </dgm:t>
    </dgm:pt>
    <dgm:pt modelId="{AB58C203-BD9E-4AEF-9528-2CD8D355EC13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pl-PL" b="0" i="0" u="none" strike="noStrike" cap="none" normalizeH="0" baseline="0">
              <a:ln/>
              <a:effectLst/>
              <a:latin typeface="Arial" charset="0"/>
            </a:rPr>
            <a:t>Znajomość rynku </a:t>
          </a:r>
          <a:br>
            <a:rPr kumimoji="0" lang="pl-PL" b="0" i="0" u="none" strike="noStrike" cap="none" normalizeH="0" baseline="0">
              <a:ln/>
              <a:effectLst/>
              <a:latin typeface="Arial" charset="0"/>
            </a:rPr>
          </a:br>
          <a:r>
            <a:rPr kumimoji="0" lang="pl-PL" b="0" i="0" u="none" strike="noStrike" cap="none" normalizeH="0" baseline="0">
              <a:ln/>
              <a:effectLst/>
              <a:latin typeface="Arial" charset="0"/>
            </a:rPr>
            <a:t>pracy</a:t>
          </a:r>
        </a:p>
      </dgm:t>
    </dgm:pt>
    <dgm:pt modelId="{A50C4F36-EDBB-41B7-957D-0825950F367E}" type="parTrans" cxnId="{6347AC51-C8CA-4420-BAB1-9C6ABFB86549}">
      <dgm:prSet/>
      <dgm:spPr/>
      <dgm:t>
        <a:bodyPr/>
        <a:lstStyle/>
        <a:p>
          <a:endParaRPr lang="pl-PL"/>
        </a:p>
      </dgm:t>
    </dgm:pt>
    <dgm:pt modelId="{033A25FD-F62E-4C9C-9A29-391815827C68}" type="sibTrans" cxnId="{6347AC51-C8CA-4420-BAB1-9C6ABFB86549}">
      <dgm:prSet/>
      <dgm:spPr/>
      <dgm:t>
        <a:bodyPr/>
        <a:lstStyle/>
        <a:p>
          <a:endParaRPr lang="pl-PL"/>
        </a:p>
      </dgm:t>
    </dgm:pt>
    <dgm:pt modelId="{CA6509B9-B7DE-4754-AF11-4BF4F795783B}" type="pres">
      <dgm:prSet presAssocID="{AD01F192-C977-4B11-92FB-07BA37B16653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8A9D1394-561F-4E4A-8140-207DD30EB3C7}" type="pres">
      <dgm:prSet presAssocID="{F1D9C74C-92C3-4CFC-AEDA-D328D5255AE4}" presName="centerShape" presStyleLbl="node0" presStyleIdx="0" presStyleCnt="1"/>
      <dgm:spPr/>
    </dgm:pt>
    <dgm:pt modelId="{C764D71D-8F1E-424B-A204-8CCDE8E3958F}" type="pres">
      <dgm:prSet presAssocID="{B6D69661-3D25-4E16-ABCC-D52DC6E3DAC4}" presName="Name9" presStyleLbl="parChTrans1D2" presStyleIdx="0" presStyleCnt="3"/>
      <dgm:spPr/>
    </dgm:pt>
    <dgm:pt modelId="{2331E470-9EC5-4230-BCDA-38301275E7A6}" type="pres">
      <dgm:prSet presAssocID="{B6D69661-3D25-4E16-ABCC-D52DC6E3DAC4}" presName="connTx" presStyleLbl="parChTrans1D2" presStyleIdx="0" presStyleCnt="3"/>
      <dgm:spPr/>
    </dgm:pt>
    <dgm:pt modelId="{81E18D3F-F491-41F1-9CD9-354A0FC8AE5C}" type="pres">
      <dgm:prSet presAssocID="{FEE247EF-3E07-4864-85B3-D3E8DC97B61A}" presName="node" presStyleLbl="node1" presStyleIdx="0" presStyleCnt="3">
        <dgm:presLayoutVars>
          <dgm:bulletEnabled val="1"/>
        </dgm:presLayoutVars>
      </dgm:prSet>
      <dgm:spPr/>
    </dgm:pt>
    <dgm:pt modelId="{1F11E73A-2129-46A2-B984-4BEA233C8132}" type="pres">
      <dgm:prSet presAssocID="{4FA67F36-439D-4E0A-A5A0-A0CC85125A5A}" presName="Name9" presStyleLbl="parChTrans1D2" presStyleIdx="1" presStyleCnt="3"/>
      <dgm:spPr/>
    </dgm:pt>
    <dgm:pt modelId="{7881511B-9877-47B7-919C-A96C974E3E8A}" type="pres">
      <dgm:prSet presAssocID="{4FA67F36-439D-4E0A-A5A0-A0CC85125A5A}" presName="connTx" presStyleLbl="parChTrans1D2" presStyleIdx="1" presStyleCnt="3"/>
      <dgm:spPr/>
    </dgm:pt>
    <dgm:pt modelId="{5928B84E-23C9-4FF7-BEF7-8D155F311232}" type="pres">
      <dgm:prSet presAssocID="{276EEC83-3F01-4488-8DA0-FD884C143DA4}" presName="node" presStyleLbl="node1" presStyleIdx="1" presStyleCnt="3">
        <dgm:presLayoutVars>
          <dgm:bulletEnabled val="1"/>
        </dgm:presLayoutVars>
      </dgm:prSet>
      <dgm:spPr/>
    </dgm:pt>
    <dgm:pt modelId="{5E04F108-3060-4871-9309-2B5C576F6437}" type="pres">
      <dgm:prSet presAssocID="{A50C4F36-EDBB-41B7-957D-0825950F367E}" presName="Name9" presStyleLbl="parChTrans1D2" presStyleIdx="2" presStyleCnt="3"/>
      <dgm:spPr/>
    </dgm:pt>
    <dgm:pt modelId="{77174ECA-ABF0-47A4-B83A-B36D016E99DB}" type="pres">
      <dgm:prSet presAssocID="{A50C4F36-EDBB-41B7-957D-0825950F367E}" presName="connTx" presStyleLbl="parChTrans1D2" presStyleIdx="2" presStyleCnt="3"/>
      <dgm:spPr/>
    </dgm:pt>
    <dgm:pt modelId="{CCBEAD44-E046-46F6-BF5C-A5DEA0B50418}" type="pres">
      <dgm:prSet presAssocID="{AB58C203-BD9E-4AEF-9528-2CD8D355EC13}" presName="node" presStyleLbl="node1" presStyleIdx="2" presStyleCnt="3">
        <dgm:presLayoutVars>
          <dgm:bulletEnabled val="1"/>
        </dgm:presLayoutVars>
      </dgm:prSet>
      <dgm:spPr/>
    </dgm:pt>
  </dgm:ptLst>
  <dgm:cxnLst>
    <dgm:cxn modelId="{D4B38109-F22C-4B1F-B2D7-275AE4D25B8E}" type="presOf" srcId="{AD01F192-C977-4B11-92FB-07BA37B16653}" destId="{CA6509B9-B7DE-4754-AF11-4BF4F795783B}" srcOrd="0" destOrd="0" presId="urn:microsoft.com/office/officeart/2005/8/layout/radial1"/>
    <dgm:cxn modelId="{2A4C7B0B-66C5-4034-9890-143433B93DC3}" type="presOf" srcId="{B6D69661-3D25-4E16-ABCC-D52DC6E3DAC4}" destId="{2331E470-9EC5-4230-BCDA-38301275E7A6}" srcOrd="1" destOrd="0" presId="urn:microsoft.com/office/officeart/2005/8/layout/radial1"/>
    <dgm:cxn modelId="{E16D4210-F719-46FB-BF5C-1D7623764061}" type="presOf" srcId="{FEE247EF-3E07-4864-85B3-D3E8DC97B61A}" destId="{81E18D3F-F491-41F1-9CD9-354A0FC8AE5C}" srcOrd="0" destOrd="0" presId="urn:microsoft.com/office/officeart/2005/8/layout/radial1"/>
    <dgm:cxn modelId="{C796AB14-89F5-4AFA-A620-28C7C4513ADC}" type="presOf" srcId="{AB58C203-BD9E-4AEF-9528-2CD8D355EC13}" destId="{CCBEAD44-E046-46F6-BF5C-A5DEA0B50418}" srcOrd="0" destOrd="0" presId="urn:microsoft.com/office/officeart/2005/8/layout/radial1"/>
    <dgm:cxn modelId="{6C3E9226-B4D0-4219-B9F4-C6379204D4DB}" srcId="{AD01F192-C977-4B11-92FB-07BA37B16653}" destId="{F1D9C74C-92C3-4CFC-AEDA-D328D5255AE4}" srcOrd="0" destOrd="0" parTransId="{A64A379F-580E-4CCD-82E2-F19E95CC173B}" sibTransId="{CE8A64E5-4CA8-4570-9303-76B647D82A70}"/>
    <dgm:cxn modelId="{DE005941-927E-44C8-B36E-B694DEDF43BA}" type="presOf" srcId="{B6D69661-3D25-4E16-ABCC-D52DC6E3DAC4}" destId="{C764D71D-8F1E-424B-A204-8CCDE8E3958F}" srcOrd="0" destOrd="0" presId="urn:microsoft.com/office/officeart/2005/8/layout/radial1"/>
    <dgm:cxn modelId="{C8CACF65-6B0B-463A-833B-BBD3F2EC94CD}" type="presOf" srcId="{276EEC83-3F01-4488-8DA0-FD884C143DA4}" destId="{5928B84E-23C9-4FF7-BEF7-8D155F311232}" srcOrd="0" destOrd="0" presId="urn:microsoft.com/office/officeart/2005/8/layout/radial1"/>
    <dgm:cxn modelId="{6347AC51-C8CA-4420-BAB1-9C6ABFB86549}" srcId="{F1D9C74C-92C3-4CFC-AEDA-D328D5255AE4}" destId="{AB58C203-BD9E-4AEF-9528-2CD8D355EC13}" srcOrd="2" destOrd="0" parTransId="{A50C4F36-EDBB-41B7-957D-0825950F367E}" sibTransId="{033A25FD-F62E-4C9C-9A29-391815827C68}"/>
    <dgm:cxn modelId="{6A5B6C53-52F3-447B-B124-C93A36B60C25}" type="presOf" srcId="{A50C4F36-EDBB-41B7-957D-0825950F367E}" destId="{5E04F108-3060-4871-9309-2B5C576F6437}" srcOrd="0" destOrd="0" presId="urn:microsoft.com/office/officeart/2005/8/layout/radial1"/>
    <dgm:cxn modelId="{1C255977-7C63-4E3E-AB6A-D6CFB3819892}" srcId="{F1D9C74C-92C3-4CFC-AEDA-D328D5255AE4}" destId="{FEE247EF-3E07-4864-85B3-D3E8DC97B61A}" srcOrd="0" destOrd="0" parTransId="{B6D69661-3D25-4E16-ABCC-D52DC6E3DAC4}" sibTransId="{57D55F2A-FAA6-4697-A5EF-8D104F8723A6}"/>
    <dgm:cxn modelId="{ED509DB9-4D72-41DB-B86A-465F0FE572F0}" type="presOf" srcId="{4FA67F36-439D-4E0A-A5A0-A0CC85125A5A}" destId="{1F11E73A-2129-46A2-B984-4BEA233C8132}" srcOrd="0" destOrd="0" presId="urn:microsoft.com/office/officeart/2005/8/layout/radial1"/>
    <dgm:cxn modelId="{6615E6CA-3CA2-4C89-9699-7FC82470C421}" srcId="{F1D9C74C-92C3-4CFC-AEDA-D328D5255AE4}" destId="{276EEC83-3F01-4488-8DA0-FD884C143DA4}" srcOrd="1" destOrd="0" parTransId="{4FA67F36-439D-4E0A-A5A0-A0CC85125A5A}" sibTransId="{29E795CC-AF90-46F2-8EB5-D59D8292863D}"/>
    <dgm:cxn modelId="{C137FFD9-DA1B-41A3-8A00-581884337F80}" type="presOf" srcId="{F1D9C74C-92C3-4CFC-AEDA-D328D5255AE4}" destId="{8A9D1394-561F-4E4A-8140-207DD30EB3C7}" srcOrd="0" destOrd="0" presId="urn:microsoft.com/office/officeart/2005/8/layout/radial1"/>
    <dgm:cxn modelId="{97C5F1EB-CDA3-44AA-B834-68E0B5D6E141}" type="presOf" srcId="{A50C4F36-EDBB-41B7-957D-0825950F367E}" destId="{77174ECA-ABF0-47A4-B83A-B36D016E99DB}" srcOrd="1" destOrd="0" presId="urn:microsoft.com/office/officeart/2005/8/layout/radial1"/>
    <dgm:cxn modelId="{6DD682EC-EEEC-4F63-A2BE-13A789002F30}" type="presOf" srcId="{4FA67F36-439D-4E0A-A5A0-A0CC85125A5A}" destId="{7881511B-9877-47B7-919C-A96C974E3E8A}" srcOrd="1" destOrd="0" presId="urn:microsoft.com/office/officeart/2005/8/layout/radial1"/>
    <dgm:cxn modelId="{48ACC27A-325C-4C65-8295-EE38AA5D1BC8}" type="presParOf" srcId="{CA6509B9-B7DE-4754-AF11-4BF4F795783B}" destId="{8A9D1394-561F-4E4A-8140-207DD30EB3C7}" srcOrd="0" destOrd="0" presId="urn:microsoft.com/office/officeart/2005/8/layout/radial1"/>
    <dgm:cxn modelId="{D2171B7E-5B7D-4A38-9530-C98ABD579FD1}" type="presParOf" srcId="{CA6509B9-B7DE-4754-AF11-4BF4F795783B}" destId="{C764D71D-8F1E-424B-A204-8CCDE8E3958F}" srcOrd="1" destOrd="0" presId="urn:microsoft.com/office/officeart/2005/8/layout/radial1"/>
    <dgm:cxn modelId="{1FAA03B0-C065-4118-A161-27333A9857F5}" type="presParOf" srcId="{C764D71D-8F1E-424B-A204-8CCDE8E3958F}" destId="{2331E470-9EC5-4230-BCDA-38301275E7A6}" srcOrd="0" destOrd="0" presId="urn:microsoft.com/office/officeart/2005/8/layout/radial1"/>
    <dgm:cxn modelId="{9DC7BAD9-532A-4414-827B-BFDC7AB49384}" type="presParOf" srcId="{CA6509B9-B7DE-4754-AF11-4BF4F795783B}" destId="{81E18D3F-F491-41F1-9CD9-354A0FC8AE5C}" srcOrd="2" destOrd="0" presId="urn:microsoft.com/office/officeart/2005/8/layout/radial1"/>
    <dgm:cxn modelId="{BD5552CE-94E2-408B-9D44-BAE27D93CEFA}" type="presParOf" srcId="{CA6509B9-B7DE-4754-AF11-4BF4F795783B}" destId="{1F11E73A-2129-46A2-B984-4BEA233C8132}" srcOrd="3" destOrd="0" presId="urn:microsoft.com/office/officeart/2005/8/layout/radial1"/>
    <dgm:cxn modelId="{C893365C-36B0-4FF1-849F-7D6FC2D2AE0C}" type="presParOf" srcId="{1F11E73A-2129-46A2-B984-4BEA233C8132}" destId="{7881511B-9877-47B7-919C-A96C974E3E8A}" srcOrd="0" destOrd="0" presId="urn:microsoft.com/office/officeart/2005/8/layout/radial1"/>
    <dgm:cxn modelId="{E99503D8-1A31-4A0F-9F1C-3F8FC601355E}" type="presParOf" srcId="{CA6509B9-B7DE-4754-AF11-4BF4F795783B}" destId="{5928B84E-23C9-4FF7-BEF7-8D155F311232}" srcOrd="4" destOrd="0" presId="urn:microsoft.com/office/officeart/2005/8/layout/radial1"/>
    <dgm:cxn modelId="{9D311F73-47EC-4F7F-B254-847A789BE976}" type="presParOf" srcId="{CA6509B9-B7DE-4754-AF11-4BF4F795783B}" destId="{5E04F108-3060-4871-9309-2B5C576F6437}" srcOrd="5" destOrd="0" presId="urn:microsoft.com/office/officeart/2005/8/layout/radial1"/>
    <dgm:cxn modelId="{9A48CBE0-1E10-40E9-B1DA-6961A685969A}" type="presParOf" srcId="{5E04F108-3060-4871-9309-2B5C576F6437}" destId="{77174ECA-ABF0-47A4-B83A-B36D016E99DB}" srcOrd="0" destOrd="0" presId="urn:microsoft.com/office/officeart/2005/8/layout/radial1"/>
    <dgm:cxn modelId="{D8417D6E-C4EC-41CE-B06D-6FE10C7FC745}" type="presParOf" srcId="{CA6509B9-B7DE-4754-AF11-4BF4F795783B}" destId="{CCBEAD44-E046-46F6-BF5C-A5DEA0B50418}" srcOrd="6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3A1EEA7-1D83-4BD3-9AB0-667CA59973C3}" type="doc">
      <dgm:prSet loTypeId="urn:microsoft.com/office/officeart/2005/8/layout/radial1" loCatId="cycle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pl-PL"/>
        </a:p>
      </dgm:t>
    </dgm:pt>
    <dgm:pt modelId="{B78CF6DA-4A06-4A0A-B21C-BB40538BC74B}">
      <dgm:prSet phldrT="[Tekst]" phldr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pl-PL" dirty="0"/>
        </a:p>
      </dgm:t>
    </dgm:pt>
    <dgm:pt modelId="{6AFA9EE6-AA25-4CA5-808A-666A5C6AB39B}" type="parTrans" cxnId="{0C271CCB-6E25-4DB1-A79A-A5EDCC629A59}">
      <dgm:prSet/>
      <dgm:spPr/>
      <dgm:t>
        <a:bodyPr/>
        <a:lstStyle/>
        <a:p>
          <a:endParaRPr lang="pl-PL"/>
        </a:p>
      </dgm:t>
    </dgm:pt>
    <dgm:pt modelId="{A0CE1987-A47F-4A7B-8B53-1D344020ECA8}" type="sibTrans" cxnId="{0C271CCB-6E25-4DB1-A79A-A5EDCC629A59}">
      <dgm:prSet/>
      <dgm:spPr/>
      <dgm:t>
        <a:bodyPr/>
        <a:lstStyle/>
        <a:p>
          <a:endParaRPr lang="pl-PL"/>
        </a:p>
      </dgm:t>
    </dgm:pt>
    <dgm:pt modelId="{C6DE9839-A9A6-4446-825A-8B7A71AFB338}">
      <dgm:prSet phldrT="[Tekst]" custT="1"/>
      <dgm:spPr/>
      <dgm:t>
        <a:bodyPr/>
        <a:lstStyle/>
        <a:p>
          <a:r>
            <a:rPr lang="pl-PL" sz="1200" dirty="0">
              <a:solidFill>
                <a:schemeClr val="tx1"/>
              </a:solidFill>
            </a:rPr>
            <a:t>Zainteresowania</a:t>
          </a:r>
        </a:p>
      </dgm:t>
    </dgm:pt>
    <dgm:pt modelId="{1C5ED1E8-1E84-4D45-BDCB-22123B72ED97}" type="parTrans" cxnId="{A8AC642F-493E-4FF5-9625-3AF25D2FC3E7}">
      <dgm:prSet/>
      <dgm:spPr/>
      <dgm:t>
        <a:bodyPr/>
        <a:lstStyle/>
        <a:p>
          <a:endParaRPr lang="pl-PL"/>
        </a:p>
      </dgm:t>
    </dgm:pt>
    <dgm:pt modelId="{E32CF1B9-2325-4A0E-990C-996578823B67}" type="sibTrans" cxnId="{A8AC642F-493E-4FF5-9625-3AF25D2FC3E7}">
      <dgm:prSet/>
      <dgm:spPr/>
      <dgm:t>
        <a:bodyPr/>
        <a:lstStyle/>
        <a:p>
          <a:endParaRPr lang="pl-PL"/>
        </a:p>
      </dgm:t>
    </dgm:pt>
    <dgm:pt modelId="{7AF8F7F9-56C3-4020-9B2C-E2A8C2E7FE32}">
      <dgm:prSet phldrT="[Tekst]" custT="1"/>
      <dgm:spPr/>
      <dgm:t>
        <a:bodyPr/>
        <a:lstStyle/>
        <a:p>
          <a:r>
            <a:rPr lang="pl-PL" sz="1200" dirty="0">
              <a:solidFill>
                <a:schemeClr val="tx1"/>
              </a:solidFill>
            </a:rPr>
            <a:t>Uzdolnienia</a:t>
          </a:r>
        </a:p>
      </dgm:t>
    </dgm:pt>
    <dgm:pt modelId="{0C0D8909-E5DA-42C8-89D4-FCD48C4B6D8A}" type="parTrans" cxnId="{D37344B7-EFEA-483E-8B08-AD6DC69080F5}">
      <dgm:prSet/>
      <dgm:spPr/>
      <dgm:t>
        <a:bodyPr/>
        <a:lstStyle/>
        <a:p>
          <a:endParaRPr lang="pl-PL"/>
        </a:p>
      </dgm:t>
    </dgm:pt>
    <dgm:pt modelId="{A4E6753E-CF6F-4041-A512-B5AED6FF4352}" type="sibTrans" cxnId="{D37344B7-EFEA-483E-8B08-AD6DC69080F5}">
      <dgm:prSet/>
      <dgm:spPr/>
      <dgm:t>
        <a:bodyPr/>
        <a:lstStyle/>
        <a:p>
          <a:endParaRPr lang="pl-PL"/>
        </a:p>
      </dgm:t>
    </dgm:pt>
    <dgm:pt modelId="{60DE042C-D97E-4417-9B00-F3E98AF57C5A}">
      <dgm:prSet phldrT="[Tekst]" custT="1"/>
      <dgm:spPr/>
      <dgm:t>
        <a:bodyPr/>
        <a:lstStyle/>
        <a:p>
          <a:r>
            <a:rPr lang="pl-PL" sz="1200" dirty="0">
              <a:solidFill>
                <a:schemeClr val="tx1"/>
              </a:solidFill>
            </a:rPr>
            <a:t>Mocne</a:t>
          </a:r>
          <a:r>
            <a:rPr lang="pl-PL" sz="900" dirty="0"/>
            <a:t> </a:t>
          </a:r>
          <a:r>
            <a:rPr lang="pl-PL" sz="1200" dirty="0">
              <a:solidFill>
                <a:schemeClr val="tx1"/>
              </a:solidFill>
            </a:rPr>
            <a:t>strony/</a:t>
          </a:r>
          <a:br>
            <a:rPr lang="pl-PL" sz="1200" dirty="0">
              <a:solidFill>
                <a:schemeClr val="tx1"/>
              </a:solidFill>
            </a:rPr>
          </a:br>
          <a:r>
            <a:rPr lang="pl-PL" sz="1200" dirty="0">
              <a:solidFill>
                <a:schemeClr val="tx1"/>
              </a:solidFill>
            </a:rPr>
            <a:t>ograniczenia</a:t>
          </a:r>
        </a:p>
      </dgm:t>
    </dgm:pt>
    <dgm:pt modelId="{5FEF9885-CDC0-4F66-8FAB-4349BFECE603}" type="parTrans" cxnId="{AD7A3BAE-0C77-48D9-81A3-0428E4A512B0}">
      <dgm:prSet/>
      <dgm:spPr/>
      <dgm:t>
        <a:bodyPr/>
        <a:lstStyle/>
        <a:p>
          <a:endParaRPr lang="pl-PL"/>
        </a:p>
      </dgm:t>
    </dgm:pt>
    <dgm:pt modelId="{ED3533B9-C135-4B5D-8B5F-3B46A5063D72}" type="sibTrans" cxnId="{AD7A3BAE-0C77-48D9-81A3-0428E4A512B0}">
      <dgm:prSet/>
      <dgm:spPr/>
      <dgm:t>
        <a:bodyPr/>
        <a:lstStyle/>
        <a:p>
          <a:endParaRPr lang="pl-PL"/>
        </a:p>
      </dgm:t>
    </dgm:pt>
    <dgm:pt modelId="{3EA662FA-0BAF-40F7-9BA3-AD386A7EF31D}">
      <dgm:prSet phldrT="[Tekst]" custT="1"/>
      <dgm:spPr/>
      <dgm:t>
        <a:bodyPr/>
        <a:lstStyle/>
        <a:p>
          <a:r>
            <a:rPr lang="pl-PL" sz="1200" dirty="0">
              <a:solidFill>
                <a:schemeClr val="tx1"/>
              </a:solidFill>
            </a:rPr>
            <a:t>System</a:t>
          </a:r>
          <a:r>
            <a:rPr lang="pl-PL" sz="1200" dirty="0"/>
            <a:t> </a:t>
          </a:r>
          <a:br>
            <a:rPr lang="pl-PL" sz="1200" dirty="0"/>
          </a:br>
          <a:r>
            <a:rPr lang="pl-PL" sz="1200" dirty="0">
              <a:solidFill>
                <a:schemeClr val="tx1"/>
              </a:solidFill>
            </a:rPr>
            <a:t>wartości</a:t>
          </a:r>
        </a:p>
      </dgm:t>
    </dgm:pt>
    <dgm:pt modelId="{7BA4A378-EB6E-4952-B631-4C2CD4E73A31}" type="parTrans" cxnId="{2CEB3A91-2455-492C-82FA-476E6D21CAFF}">
      <dgm:prSet/>
      <dgm:spPr/>
      <dgm:t>
        <a:bodyPr/>
        <a:lstStyle/>
        <a:p>
          <a:endParaRPr lang="pl-PL"/>
        </a:p>
      </dgm:t>
    </dgm:pt>
    <dgm:pt modelId="{13547EEE-914E-4A42-A1A9-B8BE0F33DF85}" type="sibTrans" cxnId="{2CEB3A91-2455-492C-82FA-476E6D21CAFF}">
      <dgm:prSet/>
      <dgm:spPr/>
      <dgm:t>
        <a:bodyPr/>
        <a:lstStyle/>
        <a:p>
          <a:endParaRPr lang="pl-PL"/>
        </a:p>
      </dgm:t>
    </dgm:pt>
    <dgm:pt modelId="{3E21A1FC-3759-4F80-A4CA-CE4925F86649}">
      <dgm:prSet custT="1"/>
      <dgm:spPr/>
      <dgm:t>
        <a:bodyPr/>
        <a:lstStyle/>
        <a:p>
          <a:r>
            <a:rPr lang="pl-PL" sz="1200" dirty="0">
              <a:solidFill>
                <a:schemeClr val="tx1"/>
              </a:solidFill>
            </a:rPr>
            <a:t>Temperament</a:t>
          </a:r>
        </a:p>
      </dgm:t>
    </dgm:pt>
    <dgm:pt modelId="{5191BBCA-6ACC-4C7A-AF48-9B800726028C}" type="sibTrans" cxnId="{7EFBA5B7-C8FF-4D18-8778-911DAC7FBCED}">
      <dgm:prSet/>
      <dgm:spPr/>
      <dgm:t>
        <a:bodyPr/>
        <a:lstStyle/>
        <a:p>
          <a:endParaRPr lang="pl-PL"/>
        </a:p>
      </dgm:t>
    </dgm:pt>
    <dgm:pt modelId="{29F69485-29A0-455D-BD43-3D39948242F6}" type="parTrans" cxnId="{7EFBA5B7-C8FF-4D18-8778-911DAC7FBCED}">
      <dgm:prSet/>
      <dgm:spPr/>
      <dgm:t>
        <a:bodyPr/>
        <a:lstStyle/>
        <a:p>
          <a:endParaRPr lang="pl-PL"/>
        </a:p>
      </dgm:t>
    </dgm:pt>
    <dgm:pt modelId="{9E5D2573-BF57-4FE4-A38B-824F9B4CC83C}">
      <dgm:prSet custT="1"/>
      <dgm:spPr/>
      <dgm:t>
        <a:bodyPr/>
        <a:lstStyle/>
        <a:p>
          <a:r>
            <a:rPr lang="pl-PL" sz="1200" dirty="0">
              <a:solidFill>
                <a:schemeClr val="tx1"/>
              </a:solidFill>
            </a:rPr>
            <a:t>Stan</a:t>
          </a:r>
          <a:br>
            <a:rPr lang="pl-PL" sz="1300" dirty="0"/>
          </a:br>
          <a:r>
            <a:rPr lang="pl-PL" sz="1200" dirty="0">
              <a:solidFill>
                <a:schemeClr val="tx1"/>
              </a:solidFill>
            </a:rPr>
            <a:t>zdrowia</a:t>
          </a:r>
        </a:p>
      </dgm:t>
    </dgm:pt>
    <dgm:pt modelId="{0D104788-5736-4AF7-9482-55F5DAF3BDDD}" type="sibTrans" cxnId="{8BCDC442-1E37-4FBE-86CE-AE3A9ABECA6B}">
      <dgm:prSet/>
      <dgm:spPr/>
      <dgm:t>
        <a:bodyPr/>
        <a:lstStyle/>
        <a:p>
          <a:endParaRPr lang="pl-PL"/>
        </a:p>
      </dgm:t>
    </dgm:pt>
    <dgm:pt modelId="{BD8F585A-F20E-46DE-B483-31F375EE6128}" type="parTrans" cxnId="{8BCDC442-1E37-4FBE-86CE-AE3A9ABECA6B}">
      <dgm:prSet/>
      <dgm:spPr/>
      <dgm:t>
        <a:bodyPr/>
        <a:lstStyle/>
        <a:p>
          <a:endParaRPr lang="pl-PL"/>
        </a:p>
      </dgm:t>
    </dgm:pt>
    <dgm:pt modelId="{D8B04B3D-589C-4645-96EE-B13C4751B784}">
      <dgm:prSet custT="1"/>
      <dgm:spPr/>
      <dgm:t>
        <a:bodyPr/>
        <a:lstStyle/>
        <a:p>
          <a:r>
            <a:rPr lang="pl-PL" sz="1200" dirty="0">
              <a:solidFill>
                <a:schemeClr val="tx1"/>
              </a:solidFill>
            </a:rPr>
            <a:t>Umiejętności</a:t>
          </a:r>
        </a:p>
      </dgm:t>
    </dgm:pt>
    <dgm:pt modelId="{CA04A306-1E35-4203-A450-ADD33DA20903}" type="parTrans" cxnId="{932F23F9-53EE-4BBA-A82A-DF8D00427831}">
      <dgm:prSet/>
      <dgm:spPr/>
      <dgm:t>
        <a:bodyPr/>
        <a:lstStyle/>
        <a:p>
          <a:endParaRPr lang="pl-PL"/>
        </a:p>
      </dgm:t>
    </dgm:pt>
    <dgm:pt modelId="{DC3D1B10-3A5B-4A12-9FBA-402A91AE8FC6}" type="sibTrans" cxnId="{932F23F9-53EE-4BBA-A82A-DF8D00427831}">
      <dgm:prSet/>
      <dgm:spPr/>
      <dgm:t>
        <a:bodyPr/>
        <a:lstStyle/>
        <a:p>
          <a:endParaRPr lang="pl-PL"/>
        </a:p>
      </dgm:t>
    </dgm:pt>
    <dgm:pt modelId="{043BD97D-7AAA-47D9-BF74-818C28EC99C2}">
      <dgm:prSet custT="1"/>
      <dgm:spPr/>
      <dgm:t>
        <a:bodyPr/>
        <a:lstStyle/>
        <a:p>
          <a:r>
            <a:rPr lang="pl-PL" sz="3200" b="1" dirty="0">
              <a:solidFill>
                <a:schemeClr val="tx1"/>
              </a:solidFill>
            </a:rPr>
            <a:t>…</a:t>
          </a:r>
        </a:p>
      </dgm:t>
    </dgm:pt>
    <dgm:pt modelId="{32304DA3-9372-4F41-9E90-DCDF08E0DDB6}" type="parTrans" cxnId="{CD2BB193-39BE-494C-A5FE-3C30FCE174EB}">
      <dgm:prSet/>
      <dgm:spPr/>
      <dgm:t>
        <a:bodyPr/>
        <a:lstStyle/>
        <a:p>
          <a:endParaRPr lang="pl-PL"/>
        </a:p>
      </dgm:t>
    </dgm:pt>
    <dgm:pt modelId="{EA407E2C-573F-4EE4-B4F5-DC54D7CFDEC4}" type="sibTrans" cxnId="{CD2BB193-39BE-494C-A5FE-3C30FCE174EB}">
      <dgm:prSet/>
      <dgm:spPr/>
      <dgm:t>
        <a:bodyPr/>
        <a:lstStyle/>
        <a:p>
          <a:endParaRPr lang="pl-PL"/>
        </a:p>
      </dgm:t>
    </dgm:pt>
    <dgm:pt modelId="{60E2A3CF-D100-49BC-AAF9-52004C3620D4}" type="pres">
      <dgm:prSet presAssocID="{A3A1EEA7-1D83-4BD3-9AB0-667CA59973C3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D3C6666C-78B5-47E9-BFC0-8BFA6F339205}" type="pres">
      <dgm:prSet presAssocID="{B78CF6DA-4A06-4A0A-B21C-BB40538BC74B}" presName="centerShape" presStyleLbl="node0" presStyleIdx="0" presStyleCnt="1" custScaleX="34406" custScaleY="102878" custLinFactNeighborX="2205" custLinFactNeighborY="2075"/>
      <dgm:spPr/>
    </dgm:pt>
    <dgm:pt modelId="{54C62D28-7CFD-4F56-8A94-9A835A22014F}" type="pres">
      <dgm:prSet presAssocID="{1C5ED1E8-1E84-4D45-BDCB-22123B72ED97}" presName="Name9" presStyleLbl="parChTrans1D2" presStyleIdx="0" presStyleCnt="8"/>
      <dgm:spPr/>
    </dgm:pt>
    <dgm:pt modelId="{ABB43B1D-DD1D-4C97-8CC6-7A328E346AB7}" type="pres">
      <dgm:prSet presAssocID="{1C5ED1E8-1E84-4D45-BDCB-22123B72ED97}" presName="connTx" presStyleLbl="parChTrans1D2" presStyleIdx="0" presStyleCnt="8"/>
      <dgm:spPr/>
    </dgm:pt>
    <dgm:pt modelId="{53DFC58D-75ED-4110-B957-4B2D6339C86B}" type="pres">
      <dgm:prSet presAssocID="{C6DE9839-A9A6-4446-825A-8B7A71AFB338}" presName="node" presStyleLbl="node1" presStyleIdx="0" presStyleCnt="8" custScaleX="136541" custScaleY="126968" custRadScaleRad="99327" custRadScaleInc="12132">
        <dgm:presLayoutVars>
          <dgm:bulletEnabled val="1"/>
        </dgm:presLayoutVars>
      </dgm:prSet>
      <dgm:spPr/>
    </dgm:pt>
    <dgm:pt modelId="{75A6974E-AF2B-48A8-B62F-322F441E7536}" type="pres">
      <dgm:prSet presAssocID="{0C0D8909-E5DA-42C8-89D4-FCD48C4B6D8A}" presName="Name9" presStyleLbl="parChTrans1D2" presStyleIdx="1" presStyleCnt="8"/>
      <dgm:spPr/>
    </dgm:pt>
    <dgm:pt modelId="{DB99FE87-BF1A-4F9C-A872-6367E3511692}" type="pres">
      <dgm:prSet presAssocID="{0C0D8909-E5DA-42C8-89D4-FCD48C4B6D8A}" presName="connTx" presStyleLbl="parChTrans1D2" presStyleIdx="1" presStyleCnt="8"/>
      <dgm:spPr/>
    </dgm:pt>
    <dgm:pt modelId="{6AA47690-65D3-42AA-9EB0-58F7740F36AC}" type="pres">
      <dgm:prSet presAssocID="{7AF8F7F9-56C3-4020-9B2C-E2A8C2E7FE32}" presName="node" presStyleLbl="node1" presStyleIdx="1" presStyleCnt="8" custScaleX="109802" custScaleY="109323">
        <dgm:presLayoutVars>
          <dgm:bulletEnabled val="1"/>
        </dgm:presLayoutVars>
      </dgm:prSet>
      <dgm:spPr/>
    </dgm:pt>
    <dgm:pt modelId="{9D9D2F4B-632F-4F7D-B040-CB041CA56AB2}" type="pres">
      <dgm:prSet presAssocID="{5FEF9885-CDC0-4F66-8FAB-4349BFECE603}" presName="Name9" presStyleLbl="parChTrans1D2" presStyleIdx="2" presStyleCnt="8"/>
      <dgm:spPr/>
    </dgm:pt>
    <dgm:pt modelId="{C78FF0F1-6E20-4C5D-91A0-236E4DDFD65C}" type="pres">
      <dgm:prSet presAssocID="{5FEF9885-CDC0-4F66-8FAB-4349BFECE603}" presName="connTx" presStyleLbl="parChTrans1D2" presStyleIdx="2" presStyleCnt="8"/>
      <dgm:spPr/>
    </dgm:pt>
    <dgm:pt modelId="{5ADD4EC4-41DE-4C08-A508-4EDBADE8E8A6}" type="pres">
      <dgm:prSet presAssocID="{60DE042C-D97E-4417-9B00-F3E98AF57C5A}" presName="node" presStyleLbl="node1" presStyleIdx="2" presStyleCnt="8" custScaleX="102854" custScaleY="107061">
        <dgm:presLayoutVars>
          <dgm:bulletEnabled val="1"/>
        </dgm:presLayoutVars>
      </dgm:prSet>
      <dgm:spPr/>
    </dgm:pt>
    <dgm:pt modelId="{E6BDC652-3160-4819-B9B2-FEC971B993B7}" type="pres">
      <dgm:prSet presAssocID="{7BA4A378-EB6E-4952-B631-4C2CD4E73A31}" presName="Name9" presStyleLbl="parChTrans1D2" presStyleIdx="3" presStyleCnt="8"/>
      <dgm:spPr/>
    </dgm:pt>
    <dgm:pt modelId="{33E00609-34F1-48B0-83E7-0926CE732E52}" type="pres">
      <dgm:prSet presAssocID="{7BA4A378-EB6E-4952-B631-4C2CD4E73A31}" presName="connTx" presStyleLbl="parChTrans1D2" presStyleIdx="3" presStyleCnt="8"/>
      <dgm:spPr/>
    </dgm:pt>
    <dgm:pt modelId="{8ABE9D13-A842-43D8-87C9-D9F15424DDF9}" type="pres">
      <dgm:prSet presAssocID="{3EA662FA-0BAF-40F7-9BA3-AD386A7EF31D}" presName="node" presStyleLbl="node1" presStyleIdx="3" presStyleCnt="8" custRadScaleRad="100774" custRadScaleInc="-7496">
        <dgm:presLayoutVars>
          <dgm:bulletEnabled val="1"/>
        </dgm:presLayoutVars>
      </dgm:prSet>
      <dgm:spPr/>
    </dgm:pt>
    <dgm:pt modelId="{A2ACE0F4-046B-4F08-8709-69CA79F4C89E}" type="pres">
      <dgm:prSet presAssocID="{29F69485-29A0-455D-BD43-3D39948242F6}" presName="Name9" presStyleLbl="parChTrans1D2" presStyleIdx="4" presStyleCnt="8"/>
      <dgm:spPr/>
    </dgm:pt>
    <dgm:pt modelId="{CCC84C6A-3E1B-4CEC-A9A1-9B7FA4E9D0A7}" type="pres">
      <dgm:prSet presAssocID="{29F69485-29A0-455D-BD43-3D39948242F6}" presName="connTx" presStyleLbl="parChTrans1D2" presStyleIdx="4" presStyleCnt="8"/>
      <dgm:spPr/>
    </dgm:pt>
    <dgm:pt modelId="{97792C5E-4A93-4290-8C9D-FA1061043D62}" type="pres">
      <dgm:prSet presAssocID="{3E21A1FC-3759-4F80-A4CA-CE4925F86649}" presName="node" presStyleLbl="node1" presStyleIdx="4" presStyleCnt="8" custScaleX="116442" custScaleY="106878">
        <dgm:presLayoutVars>
          <dgm:bulletEnabled val="1"/>
        </dgm:presLayoutVars>
      </dgm:prSet>
      <dgm:spPr/>
    </dgm:pt>
    <dgm:pt modelId="{9C46A8B3-71EC-444F-85D3-8997160FCD3C}" type="pres">
      <dgm:prSet presAssocID="{BD8F585A-F20E-46DE-B483-31F375EE6128}" presName="Name9" presStyleLbl="parChTrans1D2" presStyleIdx="5" presStyleCnt="8"/>
      <dgm:spPr/>
    </dgm:pt>
    <dgm:pt modelId="{1913FE24-049B-4B1B-8C5F-00F0C276BAA0}" type="pres">
      <dgm:prSet presAssocID="{BD8F585A-F20E-46DE-B483-31F375EE6128}" presName="connTx" presStyleLbl="parChTrans1D2" presStyleIdx="5" presStyleCnt="8"/>
      <dgm:spPr/>
    </dgm:pt>
    <dgm:pt modelId="{1F2EF210-9D50-496E-A8E4-7427AC684DD8}" type="pres">
      <dgm:prSet presAssocID="{9E5D2573-BF57-4FE4-A38B-824F9B4CC83C}" presName="node" presStyleLbl="node1" presStyleIdx="5" presStyleCnt="8" custScaleX="105709" custScaleY="112864">
        <dgm:presLayoutVars>
          <dgm:bulletEnabled val="1"/>
        </dgm:presLayoutVars>
      </dgm:prSet>
      <dgm:spPr/>
    </dgm:pt>
    <dgm:pt modelId="{CE4A0702-E798-497B-948A-72DF8FDBAB01}" type="pres">
      <dgm:prSet presAssocID="{CA04A306-1E35-4203-A450-ADD33DA20903}" presName="Name9" presStyleLbl="parChTrans1D2" presStyleIdx="6" presStyleCnt="8"/>
      <dgm:spPr/>
    </dgm:pt>
    <dgm:pt modelId="{F071D630-02C8-4A26-808B-9E58A9C366FD}" type="pres">
      <dgm:prSet presAssocID="{CA04A306-1E35-4203-A450-ADD33DA20903}" presName="connTx" presStyleLbl="parChTrans1D2" presStyleIdx="6" presStyleCnt="8"/>
      <dgm:spPr/>
    </dgm:pt>
    <dgm:pt modelId="{32748810-C689-4766-BE49-2421B0D15F92}" type="pres">
      <dgm:prSet presAssocID="{D8B04B3D-589C-4645-96EE-B13C4751B784}" presName="node" presStyleLbl="node1" presStyleIdx="6" presStyleCnt="8" custScaleX="111229" custScaleY="109323">
        <dgm:presLayoutVars>
          <dgm:bulletEnabled val="1"/>
        </dgm:presLayoutVars>
      </dgm:prSet>
      <dgm:spPr/>
    </dgm:pt>
    <dgm:pt modelId="{C707F05A-E59E-4D98-ABFF-6A3EF5C200A8}" type="pres">
      <dgm:prSet presAssocID="{32304DA3-9372-4F41-9E90-DCDF08E0DDB6}" presName="Name9" presStyleLbl="parChTrans1D2" presStyleIdx="7" presStyleCnt="8"/>
      <dgm:spPr/>
    </dgm:pt>
    <dgm:pt modelId="{6DB8B2A3-E475-4388-880A-04FD7F8416DE}" type="pres">
      <dgm:prSet presAssocID="{32304DA3-9372-4F41-9E90-DCDF08E0DDB6}" presName="connTx" presStyleLbl="parChTrans1D2" presStyleIdx="7" presStyleCnt="8"/>
      <dgm:spPr/>
    </dgm:pt>
    <dgm:pt modelId="{04BC9DE4-EE01-4D5D-8DC0-AABB37FF5058}" type="pres">
      <dgm:prSet presAssocID="{043BD97D-7AAA-47D9-BF74-818C28EC99C2}" presName="node" presStyleLbl="node1" presStyleIdx="7" presStyleCnt="8">
        <dgm:presLayoutVars>
          <dgm:bulletEnabled val="1"/>
        </dgm:presLayoutVars>
      </dgm:prSet>
      <dgm:spPr/>
    </dgm:pt>
  </dgm:ptLst>
  <dgm:cxnLst>
    <dgm:cxn modelId="{C182E504-5405-4847-BEB9-5345F3AF2007}" type="presOf" srcId="{32304DA3-9372-4F41-9E90-DCDF08E0DDB6}" destId="{C707F05A-E59E-4D98-ABFF-6A3EF5C200A8}" srcOrd="0" destOrd="0" presId="urn:microsoft.com/office/officeart/2005/8/layout/radial1"/>
    <dgm:cxn modelId="{A8AC642F-493E-4FF5-9625-3AF25D2FC3E7}" srcId="{B78CF6DA-4A06-4A0A-B21C-BB40538BC74B}" destId="{C6DE9839-A9A6-4446-825A-8B7A71AFB338}" srcOrd="0" destOrd="0" parTransId="{1C5ED1E8-1E84-4D45-BDCB-22123B72ED97}" sibTransId="{E32CF1B9-2325-4A0E-990C-996578823B67}"/>
    <dgm:cxn modelId="{C5C3D437-2E1A-45F9-A9BB-D3D132C363A5}" type="presOf" srcId="{29F69485-29A0-455D-BD43-3D39948242F6}" destId="{A2ACE0F4-046B-4F08-8709-69CA79F4C89E}" srcOrd="0" destOrd="0" presId="urn:microsoft.com/office/officeart/2005/8/layout/radial1"/>
    <dgm:cxn modelId="{499D505C-3FEB-4146-B874-6BEDEB0FD08F}" type="presOf" srcId="{043BD97D-7AAA-47D9-BF74-818C28EC99C2}" destId="{04BC9DE4-EE01-4D5D-8DC0-AABB37FF5058}" srcOrd="0" destOrd="0" presId="urn:microsoft.com/office/officeart/2005/8/layout/radial1"/>
    <dgm:cxn modelId="{ED2CF55D-BC44-43BE-9855-A2AA033585CC}" type="presOf" srcId="{CA04A306-1E35-4203-A450-ADD33DA20903}" destId="{CE4A0702-E798-497B-948A-72DF8FDBAB01}" srcOrd="0" destOrd="0" presId="urn:microsoft.com/office/officeart/2005/8/layout/radial1"/>
    <dgm:cxn modelId="{0C398841-A748-407E-914C-EDB813CA9324}" type="presOf" srcId="{1C5ED1E8-1E84-4D45-BDCB-22123B72ED97}" destId="{ABB43B1D-DD1D-4C97-8CC6-7A328E346AB7}" srcOrd="1" destOrd="0" presId="urn:microsoft.com/office/officeart/2005/8/layout/radial1"/>
    <dgm:cxn modelId="{8BCDC442-1E37-4FBE-86CE-AE3A9ABECA6B}" srcId="{B78CF6DA-4A06-4A0A-B21C-BB40538BC74B}" destId="{9E5D2573-BF57-4FE4-A38B-824F9B4CC83C}" srcOrd="5" destOrd="0" parTransId="{BD8F585A-F20E-46DE-B483-31F375EE6128}" sibTransId="{0D104788-5736-4AF7-9482-55F5DAF3BDDD}"/>
    <dgm:cxn modelId="{DCA24C43-15F7-4B26-86E2-0A336DF54C61}" type="presOf" srcId="{BD8F585A-F20E-46DE-B483-31F375EE6128}" destId="{1913FE24-049B-4B1B-8C5F-00F0C276BAA0}" srcOrd="1" destOrd="0" presId="urn:microsoft.com/office/officeart/2005/8/layout/radial1"/>
    <dgm:cxn modelId="{5D70DC46-6D38-46D3-823A-78BC3184BB4F}" type="presOf" srcId="{9E5D2573-BF57-4FE4-A38B-824F9B4CC83C}" destId="{1F2EF210-9D50-496E-A8E4-7427AC684DD8}" srcOrd="0" destOrd="0" presId="urn:microsoft.com/office/officeart/2005/8/layout/radial1"/>
    <dgm:cxn modelId="{64A28051-ADF8-4501-A707-FAD8D7B2E064}" type="presOf" srcId="{0C0D8909-E5DA-42C8-89D4-FCD48C4B6D8A}" destId="{75A6974E-AF2B-48A8-B62F-322F441E7536}" srcOrd="0" destOrd="0" presId="urn:microsoft.com/office/officeart/2005/8/layout/radial1"/>
    <dgm:cxn modelId="{F5249472-DAF0-4A39-BD78-AFA28E9314A9}" type="presOf" srcId="{0C0D8909-E5DA-42C8-89D4-FCD48C4B6D8A}" destId="{DB99FE87-BF1A-4F9C-A872-6367E3511692}" srcOrd="1" destOrd="0" presId="urn:microsoft.com/office/officeart/2005/8/layout/radial1"/>
    <dgm:cxn modelId="{B5C18C73-18F7-4817-9B31-8D51EA7B8F47}" type="presOf" srcId="{60DE042C-D97E-4417-9B00-F3E98AF57C5A}" destId="{5ADD4EC4-41DE-4C08-A508-4EDBADE8E8A6}" srcOrd="0" destOrd="0" presId="urn:microsoft.com/office/officeart/2005/8/layout/radial1"/>
    <dgm:cxn modelId="{2CEB3A91-2455-492C-82FA-476E6D21CAFF}" srcId="{B78CF6DA-4A06-4A0A-B21C-BB40538BC74B}" destId="{3EA662FA-0BAF-40F7-9BA3-AD386A7EF31D}" srcOrd="3" destOrd="0" parTransId="{7BA4A378-EB6E-4952-B631-4C2CD4E73A31}" sibTransId="{13547EEE-914E-4A42-A1A9-B8BE0F33DF85}"/>
    <dgm:cxn modelId="{CD2BB193-39BE-494C-A5FE-3C30FCE174EB}" srcId="{B78CF6DA-4A06-4A0A-B21C-BB40538BC74B}" destId="{043BD97D-7AAA-47D9-BF74-818C28EC99C2}" srcOrd="7" destOrd="0" parTransId="{32304DA3-9372-4F41-9E90-DCDF08E0DDB6}" sibTransId="{EA407E2C-573F-4EE4-B4F5-DC54D7CFDEC4}"/>
    <dgm:cxn modelId="{52E64494-A384-446A-9DF2-E2402E2DBA04}" type="presOf" srcId="{32304DA3-9372-4F41-9E90-DCDF08E0DDB6}" destId="{6DB8B2A3-E475-4388-880A-04FD7F8416DE}" srcOrd="1" destOrd="0" presId="urn:microsoft.com/office/officeart/2005/8/layout/radial1"/>
    <dgm:cxn modelId="{9DE10796-0EF2-4BC5-B4DB-D4732980268A}" type="presOf" srcId="{C6DE9839-A9A6-4446-825A-8B7A71AFB338}" destId="{53DFC58D-75ED-4110-B957-4B2D6339C86B}" srcOrd="0" destOrd="0" presId="urn:microsoft.com/office/officeart/2005/8/layout/radial1"/>
    <dgm:cxn modelId="{2B87149C-5A2F-475C-BF76-6339F5FE6A60}" type="presOf" srcId="{3E21A1FC-3759-4F80-A4CA-CE4925F86649}" destId="{97792C5E-4A93-4290-8C9D-FA1061043D62}" srcOrd="0" destOrd="0" presId="urn:microsoft.com/office/officeart/2005/8/layout/radial1"/>
    <dgm:cxn modelId="{739F60A4-7D0A-46CD-B5A6-57696414E826}" type="presOf" srcId="{7AF8F7F9-56C3-4020-9B2C-E2A8C2E7FE32}" destId="{6AA47690-65D3-42AA-9EB0-58F7740F36AC}" srcOrd="0" destOrd="0" presId="urn:microsoft.com/office/officeart/2005/8/layout/radial1"/>
    <dgm:cxn modelId="{028A3AA6-A283-4965-9EE3-FDAB9E459EFF}" type="presOf" srcId="{5FEF9885-CDC0-4F66-8FAB-4349BFECE603}" destId="{9D9D2F4B-632F-4F7D-B040-CB041CA56AB2}" srcOrd="0" destOrd="0" presId="urn:microsoft.com/office/officeart/2005/8/layout/radial1"/>
    <dgm:cxn modelId="{6AC259A7-BEC0-4F4E-923F-81FA44E44508}" type="presOf" srcId="{CA04A306-1E35-4203-A450-ADD33DA20903}" destId="{F071D630-02C8-4A26-808B-9E58A9C366FD}" srcOrd="1" destOrd="0" presId="urn:microsoft.com/office/officeart/2005/8/layout/radial1"/>
    <dgm:cxn modelId="{17C0F9AC-1171-4FA7-B0A6-7BC146349AEF}" type="presOf" srcId="{7BA4A378-EB6E-4952-B631-4C2CD4E73A31}" destId="{E6BDC652-3160-4819-B9B2-FEC971B993B7}" srcOrd="0" destOrd="0" presId="urn:microsoft.com/office/officeart/2005/8/layout/radial1"/>
    <dgm:cxn modelId="{AD7A3BAE-0C77-48D9-81A3-0428E4A512B0}" srcId="{B78CF6DA-4A06-4A0A-B21C-BB40538BC74B}" destId="{60DE042C-D97E-4417-9B00-F3E98AF57C5A}" srcOrd="2" destOrd="0" parTransId="{5FEF9885-CDC0-4F66-8FAB-4349BFECE603}" sibTransId="{ED3533B9-C135-4B5D-8B5F-3B46A5063D72}"/>
    <dgm:cxn modelId="{D37344B7-EFEA-483E-8B08-AD6DC69080F5}" srcId="{B78CF6DA-4A06-4A0A-B21C-BB40538BC74B}" destId="{7AF8F7F9-56C3-4020-9B2C-E2A8C2E7FE32}" srcOrd="1" destOrd="0" parTransId="{0C0D8909-E5DA-42C8-89D4-FCD48C4B6D8A}" sibTransId="{A4E6753E-CF6F-4041-A512-B5AED6FF4352}"/>
    <dgm:cxn modelId="{7EFBA5B7-C8FF-4D18-8778-911DAC7FBCED}" srcId="{B78CF6DA-4A06-4A0A-B21C-BB40538BC74B}" destId="{3E21A1FC-3759-4F80-A4CA-CE4925F86649}" srcOrd="4" destOrd="0" parTransId="{29F69485-29A0-455D-BD43-3D39948242F6}" sibTransId="{5191BBCA-6ACC-4C7A-AF48-9B800726028C}"/>
    <dgm:cxn modelId="{A6C6A7BA-AC9C-472B-96E4-853EC1EBC9F5}" type="presOf" srcId="{3EA662FA-0BAF-40F7-9BA3-AD386A7EF31D}" destId="{8ABE9D13-A842-43D8-87C9-D9F15424DDF9}" srcOrd="0" destOrd="0" presId="urn:microsoft.com/office/officeart/2005/8/layout/radial1"/>
    <dgm:cxn modelId="{10AE5DBC-BC2C-48FD-B435-E9C5580DFFAB}" type="presOf" srcId="{BD8F585A-F20E-46DE-B483-31F375EE6128}" destId="{9C46A8B3-71EC-444F-85D3-8997160FCD3C}" srcOrd="0" destOrd="0" presId="urn:microsoft.com/office/officeart/2005/8/layout/radial1"/>
    <dgm:cxn modelId="{CE30E3C0-BDFC-4F87-A4DD-ED0A705D0748}" type="presOf" srcId="{A3A1EEA7-1D83-4BD3-9AB0-667CA59973C3}" destId="{60E2A3CF-D100-49BC-AAF9-52004C3620D4}" srcOrd="0" destOrd="0" presId="urn:microsoft.com/office/officeart/2005/8/layout/radial1"/>
    <dgm:cxn modelId="{39F949C1-F03B-448A-AFEF-74546CDDDF09}" type="presOf" srcId="{1C5ED1E8-1E84-4D45-BDCB-22123B72ED97}" destId="{54C62D28-7CFD-4F56-8A94-9A835A22014F}" srcOrd="0" destOrd="0" presId="urn:microsoft.com/office/officeart/2005/8/layout/radial1"/>
    <dgm:cxn modelId="{B91FD8C4-D0D6-4836-936E-9170D0D4E835}" type="presOf" srcId="{D8B04B3D-589C-4645-96EE-B13C4751B784}" destId="{32748810-C689-4766-BE49-2421B0D15F92}" srcOrd="0" destOrd="0" presId="urn:microsoft.com/office/officeart/2005/8/layout/radial1"/>
    <dgm:cxn modelId="{0C271CCB-6E25-4DB1-A79A-A5EDCC629A59}" srcId="{A3A1EEA7-1D83-4BD3-9AB0-667CA59973C3}" destId="{B78CF6DA-4A06-4A0A-B21C-BB40538BC74B}" srcOrd="0" destOrd="0" parTransId="{6AFA9EE6-AA25-4CA5-808A-666A5C6AB39B}" sibTransId="{A0CE1987-A47F-4A7B-8B53-1D344020ECA8}"/>
    <dgm:cxn modelId="{F9D4AACB-BC09-4D38-A423-00743A5C2F17}" type="presOf" srcId="{B78CF6DA-4A06-4A0A-B21C-BB40538BC74B}" destId="{D3C6666C-78B5-47E9-BFC0-8BFA6F339205}" srcOrd="0" destOrd="0" presId="urn:microsoft.com/office/officeart/2005/8/layout/radial1"/>
    <dgm:cxn modelId="{775A16E0-215A-495C-A294-11E0B23F65CF}" type="presOf" srcId="{7BA4A378-EB6E-4952-B631-4C2CD4E73A31}" destId="{33E00609-34F1-48B0-83E7-0926CE732E52}" srcOrd="1" destOrd="0" presId="urn:microsoft.com/office/officeart/2005/8/layout/radial1"/>
    <dgm:cxn modelId="{FA103BEB-509F-497C-B99B-A1C4E6D4557D}" type="presOf" srcId="{5FEF9885-CDC0-4F66-8FAB-4349BFECE603}" destId="{C78FF0F1-6E20-4C5D-91A0-236E4DDFD65C}" srcOrd="1" destOrd="0" presId="urn:microsoft.com/office/officeart/2005/8/layout/radial1"/>
    <dgm:cxn modelId="{DDBB73F0-C620-42C2-BC2F-CCABC4FF69F5}" type="presOf" srcId="{29F69485-29A0-455D-BD43-3D39948242F6}" destId="{CCC84C6A-3E1B-4CEC-A9A1-9B7FA4E9D0A7}" srcOrd="1" destOrd="0" presId="urn:microsoft.com/office/officeart/2005/8/layout/radial1"/>
    <dgm:cxn modelId="{932F23F9-53EE-4BBA-A82A-DF8D00427831}" srcId="{B78CF6DA-4A06-4A0A-B21C-BB40538BC74B}" destId="{D8B04B3D-589C-4645-96EE-B13C4751B784}" srcOrd="6" destOrd="0" parTransId="{CA04A306-1E35-4203-A450-ADD33DA20903}" sibTransId="{DC3D1B10-3A5B-4A12-9FBA-402A91AE8FC6}"/>
    <dgm:cxn modelId="{B69E376F-A277-4F70-A16B-EF20AF801E1D}" type="presParOf" srcId="{60E2A3CF-D100-49BC-AAF9-52004C3620D4}" destId="{D3C6666C-78B5-47E9-BFC0-8BFA6F339205}" srcOrd="0" destOrd="0" presId="urn:microsoft.com/office/officeart/2005/8/layout/radial1"/>
    <dgm:cxn modelId="{5B009DE3-4348-4D40-9140-DD15B4B31E0F}" type="presParOf" srcId="{60E2A3CF-D100-49BC-AAF9-52004C3620D4}" destId="{54C62D28-7CFD-4F56-8A94-9A835A22014F}" srcOrd="1" destOrd="0" presId="urn:microsoft.com/office/officeart/2005/8/layout/radial1"/>
    <dgm:cxn modelId="{2A8005F4-B4E8-4F02-813B-854A589E1387}" type="presParOf" srcId="{54C62D28-7CFD-4F56-8A94-9A835A22014F}" destId="{ABB43B1D-DD1D-4C97-8CC6-7A328E346AB7}" srcOrd="0" destOrd="0" presId="urn:microsoft.com/office/officeart/2005/8/layout/radial1"/>
    <dgm:cxn modelId="{356F0DB7-C3FE-46AE-A202-FD8CB94AFAEC}" type="presParOf" srcId="{60E2A3CF-D100-49BC-AAF9-52004C3620D4}" destId="{53DFC58D-75ED-4110-B957-4B2D6339C86B}" srcOrd="2" destOrd="0" presId="urn:microsoft.com/office/officeart/2005/8/layout/radial1"/>
    <dgm:cxn modelId="{DE27959F-032F-4464-B8C7-B2D58B37A46C}" type="presParOf" srcId="{60E2A3CF-D100-49BC-AAF9-52004C3620D4}" destId="{75A6974E-AF2B-48A8-B62F-322F441E7536}" srcOrd="3" destOrd="0" presId="urn:microsoft.com/office/officeart/2005/8/layout/radial1"/>
    <dgm:cxn modelId="{B070C7C6-8AB3-4ACD-8818-16C46D92158E}" type="presParOf" srcId="{75A6974E-AF2B-48A8-B62F-322F441E7536}" destId="{DB99FE87-BF1A-4F9C-A872-6367E3511692}" srcOrd="0" destOrd="0" presId="urn:microsoft.com/office/officeart/2005/8/layout/radial1"/>
    <dgm:cxn modelId="{3A9E0470-0858-4C5B-A3F1-864867977BD9}" type="presParOf" srcId="{60E2A3CF-D100-49BC-AAF9-52004C3620D4}" destId="{6AA47690-65D3-42AA-9EB0-58F7740F36AC}" srcOrd="4" destOrd="0" presId="urn:microsoft.com/office/officeart/2005/8/layout/radial1"/>
    <dgm:cxn modelId="{D8E00316-6368-411C-8A59-F62C592554A3}" type="presParOf" srcId="{60E2A3CF-D100-49BC-AAF9-52004C3620D4}" destId="{9D9D2F4B-632F-4F7D-B040-CB041CA56AB2}" srcOrd="5" destOrd="0" presId="urn:microsoft.com/office/officeart/2005/8/layout/radial1"/>
    <dgm:cxn modelId="{7C669400-89E7-4CF1-A32A-4622E1209176}" type="presParOf" srcId="{9D9D2F4B-632F-4F7D-B040-CB041CA56AB2}" destId="{C78FF0F1-6E20-4C5D-91A0-236E4DDFD65C}" srcOrd="0" destOrd="0" presId="urn:microsoft.com/office/officeart/2005/8/layout/radial1"/>
    <dgm:cxn modelId="{13CAA077-C17B-46DD-986F-40FD95FD4FDE}" type="presParOf" srcId="{60E2A3CF-D100-49BC-AAF9-52004C3620D4}" destId="{5ADD4EC4-41DE-4C08-A508-4EDBADE8E8A6}" srcOrd="6" destOrd="0" presId="urn:microsoft.com/office/officeart/2005/8/layout/radial1"/>
    <dgm:cxn modelId="{2D42C6F9-941F-49BC-9165-2C8791847268}" type="presParOf" srcId="{60E2A3CF-D100-49BC-AAF9-52004C3620D4}" destId="{E6BDC652-3160-4819-B9B2-FEC971B993B7}" srcOrd="7" destOrd="0" presId="urn:microsoft.com/office/officeart/2005/8/layout/radial1"/>
    <dgm:cxn modelId="{90EAEC7D-16C4-41E9-A389-A9CDD8B65564}" type="presParOf" srcId="{E6BDC652-3160-4819-B9B2-FEC971B993B7}" destId="{33E00609-34F1-48B0-83E7-0926CE732E52}" srcOrd="0" destOrd="0" presId="urn:microsoft.com/office/officeart/2005/8/layout/radial1"/>
    <dgm:cxn modelId="{ABE27396-C95E-4B8C-9980-8C899CD3F8CF}" type="presParOf" srcId="{60E2A3CF-D100-49BC-AAF9-52004C3620D4}" destId="{8ABE9D13-A842-43D8-87C9-D9F15424DDF9}" srcOrd="8" destOrd="0" presId="urn:microsoft.com/office/officeart/2005/8/layout/radial1"/>
    <dgm:cxn modelId="{820BBEE6-D73D-4FCF-BFEB-5D4C26C81D31}" type="presParOf" srcId="{60E2A3CF-D100-49BC-AAF9-52004C3620D4}" destId="{A2ACE0F4-046B-4F08-8709-69CA79F4C89E}" srcOrd="9" destOrd="0" presId="urn:microsoft.com/office/officeart/2005/8/layout/radial1"/>
    <dgm:cxn modelId="{4599E914-E534-4904-AA51-1E38E0F61F5C}" type="presParOf" srcId="{A2ACE0F4-046B-4F08-8709-69CA79F4C89E}" destId="{CCC84C6A-3E1B-4CEC-A9A1-9B7FA4E9D0A7}" srcOrd="0" destOrd="0" presId="urn:microsoft.com/office/officeart/2005/8/layout/radial1"/>
    <dgm:cxn modelId="{BB92F974-3F2F-4552-A9D9-6AF2D4F2C4C7}" type="presParOf" srcId="{60E2A3CF-D100-49BC-AAF9-52004C3620D4}" destId="{97792C5E-4A93-4290-8C9D-FA1061043D62}" srcOrd="10" destOrd="0" presId="urn:microsoft.com/office/officeart/2005/8/layout/radial1"/>
    <dgm:cxn modelId="{3699A2A2-2D34-4ABA-9821-FD4231CA42CE}" type="presParOf" srcId="{60E2A3CF-D100-49BC-AAF9-52004C3620D4}" destId="{9C46A8B3-71EC-444F-85D3-8997160FCD3C}" srcOrd="11" destOrd="0" presId="urn:microsoft.com/office/officeart/2005/8/layout/radial1"/>
    <dgm:cxn modelId="{30466003-B896-440D-8996-B384F3C6E1A4}" type="presParOf" srcId="{9C46A8B3-71EC-444F-85D3-8997160FCD3C}" destId="{1913FE24-049B-4B1B-8C5F-00F0C276BAA0}" srcOrd="0" destOrd="0" presId="urn:microsoft.com/office/officeart/2005/8/layout/radial1"/>
    <dgm:cxn modelId="{24433925-C9BE-497A-9FB3-A8711EF35BFC}" type="presParOf" srcId="{60E2A3CF-D100-49BC-AAF9-52004C3620D4}" destId="{1F2EF210-9D50-496E-A8E4-7427AC684DD8}" srcOrd="12" destOrd="0" presId="urn:microsoft.com/office/officeart/2005/8/layout/radial1"/>
    <dgm:cxn modelId="{3D7D1185-081E-4E63-8266-1F54AECE05DC}" type="presParOf" srcId="{60E2A3CF-D100-49BC-AAF9-52004C3620D4}" destId="{CE4A0702-E798-497B-948A-72DF8FDBAB01}" srcOrd="13" destOrd="0" presId="urn:microsoft.com/office/officeart/2005/8/layout/radial1"/>
    <dgm:cxn modelId="{44D4AEC8-36E5-4840-ACEA-3D84661B200D}" type="presParOf" srcId="{CE4A0702-E798-497B-948A-72DF8FDBAB01}" destId="{F071D630-02C8-4A26-808B-9E58A9C366FD}" srcOrd="0" destOrd="0" presId="urn:microsoft.com/office/officeart/2005/8/layout/radial1"/>
    <dgm:cxn modelId="{459430D5-38C2-4D0E-BE75-DF363A5B3DC9}" type="presParOf" srcId="{60E2A3CF-D100-49BC-AAF9-52004C3620D4}" destId="{32748810-C689-4766-BE49-2421B0D15F92}" srcOrd="14" destOrd="0" presId="urn:microsoft.com/office/officeart/2005/8/layout/radial1"/>
    <dgm:cxn modelId="{88C9C764-0FE9-43F3-A647-888D1601CF5C}" type="presParOf" srcId="{60E2A3CF-D100-49BC-AAF9-52004C3620D4}" destId="{C707F05A-E59E-4D98-ABFF-6A3EF5C200A8}" srcOrd="15" destOrd="0" presId="urn:microsoft.com/office/officeart/2005/8/layout/radial1"/>
    <dgm:cxn modelId="{1B2C7CF3-0B1B-4F7C-A4F6-63DE36E3AB0F}" type="presParOf" srcId="{C707F05A-E59E-4D98-ABFF-6A3EF5C200A8}" destId="{6DB8B2A3-E475-4388-880A-04FD7F8416DE}" srcOrd="0" destOrd="0" presId="urn:microsoft.com/office/officeart/2005/8/layout/radial1"/>
    <dgm:cxn modelId="{A6EF8126-D7EB-4DF6-9504-F62D1F66BAE4}" type="presParOf" srcId="{60E2A3CF-D100-49BC-AAF9-52004C3620D4}" destId="{04BC9DE4-EE01-4D5D-8DC0-AABB37FF5058}" srcOrd="16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FD941A5-2744-47FA-893D-150BC9BC2C1D}" type="doc">
      <dgm:prSet loTypeId="urn:microsoft.com/office/officeart/2005/8/layout/radial1" loCatId="cycle" qsTypeId="urn:microsoft.com/office/officeart/2005/8/quickstyle/simple1#3" qsCatId="simple" csTypeId="urn:microsoft.com/office/officeart/2005/8/colors/colorful2" csCatId="colorful" phldr="1"/>
      <dgm:spPr/>
      <dgm:t>
        <a:bodyPr/>
        <a:lstStyle/>
        <a:p>
          <a:endParaRPr lang="pl-PL"/>
        </a:p>
      </dgm:t>
    </dgm:pt>
    <dgm:pt modelId="{B35904ED-B075-4AE9-836B-F47CA1C674A2}">
      <dgm:prSet phldrT="[Tekst]"/>
      <dgm:spPr/>
      <dgm:t>
        <a:bodyPr/>
        <a:lstStyle/>
        <a:p>
          <a:r>
            <a:rPr lang="pl-PL" dirty="0"/>
            <a:t>Uzdolnienia</a:t>
          </a:r>
        </a:p>
      </dgm:t>
    </dgm:pt>
    <dgm:pt modelId="{779064CB-AB8B-4F43-9854-41947DA969E2}" type="parTrans" cxnId="{E35CBE01-C30D-4387-AA8C-8BD4CEDDE6DF}">
      <dgm:prSet/>
      <dgm:spPr/>
      <dgm:t>
        <a:bodyPr/>
        <a:lstStyle/>
        <a:p>
          <a:endParaRPr lang="pl-PL"/>
        </a:p>
      </dgm:t>
    </dgm:pt>
    <dgm:pt modelId="{D5D7A781-FE4A-43BF-B053-7C5E00323BF5}" type="sibTrans" cxnId="{E35CBE01-C30D-4387-AA8C-8BD4CEDDE6DF}">
      <dgm:prSet/>
      <dgm:spPr/>
      <dgm:t>
        <a:bodyPr/>
        <a:lstStyle/>
        <a:p>
          <a:endParaRPr lang="pl-PL"/>
        </a:p>
      </dgm:t>
    </dgm:pt>
    <dgm:pt modelId="{1F6F6870-62B5-4B38-9F39-AD0D2C64C286}">
      <dgm:prSet phldrT="[Tekst]"/>
      <dgm:spPr/>
      <dgm:t>
        <a:bodyPr/>
        <a:lstStyle/>
        <a:p>
          <a:r>
            <a:rPr lang="pl-PL" dirty="0"/>
            <a:t>językowe</a:t>
          </a:r>
        </a:p>
      </dgm:t>
    </dgm:pt>
    <dgm:pt modelId="{A4C8ED35-8B03-43F4-9DA4-27225D3E9BAB}" type="parTrans" cxnId="{48CCD7F8-9C36-4F3C-A92B-650E68EB96F0}">
      <dgm:prSet/>
      <dgm:spPr/>
      <dgm:t>
        <a:bodyPr/>
        <a:lstStyle/>
        <a:p>
          <a:endParaRPr lang="pl-PL"/>
        </a:p>
      </dgm:t>
    </dgm:pt>
    <dgm:pt modelId="{E029E2F2-6777-4481-8BD8-10180FC696FA}" type="sibTrans" cxnId="{48CCD7F8-9C36-4F3C-A92B-650E68EB96F0}">
      <dgm:prSet/>
      <dgm:spPr/>
      <dgm:t>
        <a:bodyPr/>
        <a:lstStyle/>
        <a:p>
          <a:endParaRPr lang="pl-PL"/>
        </a:p>
      </dgm:t>
    </dgm:pt>
    <dgm:pt modelId="{4127A17F-B446-4779-B07B-28A1262F9BDC}">
      <dgm:prSet phldrT="[Tekst]"/>
      <dgm:spPr/>
      <dgm:t>
        <a:bodyPr/>
        <a:lstStyle/>
        <a:p>
          <a:r>
            <a:rPr lang="pl-PL" dirty="0">
              <a:solidFill>
                <a:schemeClr val="accent3">
                  <a:lumMod val="50000"/>
                </a:schemeClr>
              </a:solidFill>
            </a:rPr>
            <a:t>Inter-</a:t>
          </a:r>
          <a:br>
            <a:rPr lang="pl-PL" dirty="0">
              <a:solidFill>
                <a:schemeClr val="accent3">
                  <a:lumMod val="50000"/>
                </a:schemeClr>
              </a:solidFill>
            </a:rPr>
          </a:br>
          <a:r>
            <a:rPr lang="pl-PL" dirty="0">
              <a:solidFill>
                <a:schemeClr val="accent3">
                  <a:lumMod val="50000"/>
                </a:schemeClr>
              </a:solidFill>
            </a:rPr>
            <a:t>personalne</a:t>
          </a:r>
        </a:p>
      </dgm:t>
    </dgm:pt>
    <dgm:pt modelId="{E656C0B4-23E9-4BE0-BBF6-E5AEA5D62C33}" type="parTrans" cxnId="{967A7CDB-F0B5-4EE9-908A-419AB865823D}">
      <dgm:prSet/>
      <dgm:spPr/>
      <dgm:t>
        <a:bodyPr/>
        <a:lstStyle/>
        <a:p>
          <a:endParaRPr lang="pl-PL"/>
        </a:p>
      </dgm:t>
    </dgm:pt>
    <dgm:pt modelId="{0EDF5C41-E981-4403-BCFD-2A5BBD4B75F6}" type="sibTrans" cxnId="{967A7CDB-F0B5-4EE9-908A-419AB865823D}">
      <dgm:prSet/>
      <dgm:spPr/>
      <dgm:t>
        <a:bodyPr/>
        <a:lstStyle/>
        <a:p>
          <a:endParaRPr lang="pl-PL"/>
        </a:p>
      </dgm:t>
    </dgm:pt>
    <dgm:pt modelId="{5ABD4B49-D58D-4A6F-8383-C34FAD565769}">
      <dgm:prSet phldrT="[Tekst]"/>
      <dgm:spPr/>
      <dgm:t>
        <a:bodyPr/>
        <a:lstStyle/>
        <a:p>
          <a:r>
            <a:rPr lang="pl-PL" dirty="0">
              <a:solidFill>
                <a:schemeClr val="accent6"/>
              </a:solidFill>
            </a:rPr>
            <a:t>techniczne</a:t>
          </a:r>
        </a:p>
      </dgm:t>
    </dgm:pt>
    <dgm:pt modelId="{A8801DB8-166F-4ED8-90A7-EB3B2A7F9E4F}" type="parTrans" cxnId="{89C10A6F-D7C3-45F4-83B7-5D3AF3115362}">
      <dgm:prSet/>
      <dgm:spPr/>
      <dgm:t>
        <a:bodyPr/>
        <a:lstStyle/>
        <a:p>
          <a:endParaRPr lang="pl-PL"/>
        </a:p>
      </dgm:t>
    </dgm:pt>
    <dgm:pt modelId="{E7D457A7-8B27-4C28-8E70-9A5B6FF3AF6D}" type="sibTrans" cxnId="{89C10A6F-D7C3-45F4-83B7-5D3AF3115362}">
      <dgm:prSet/>
      <dgm:spPr/>
      <dgm:t>
        <a:bodyPr/>
        <a:lstStyle/>
        <a:p>
          <a:endParaRPr lang="pl-PL"/>
        </a:p>
      </dgm:t>
    </dgm:pt>
    <dgm:pt modelId="{12A02266-C683-4C02-9877-A24F2F17051F}">
      <dgm:prSet phldrT="[Tekst]"/>
      <dgm:spPr/>
      <dgm:t>
        <a:bodyPr/>
        <a:lstStyle/>
        <a:p>
          <a:r>
            <a:rPr lang="pl-PL" dirty="0">
              <a:solidFill>
                <a:schemeClr val="accent6"/>
              </a:solidFill>
            </a:rPr>
            <a:t>Praktyczno-porządkowe</a:t>
          </a:r>
        </a:p>
      </dgm:t>
    </dgm:pt>
    <dgm:pt modelId="{5F691BD3-3A21-45C6-8AF8-0B7E5467CC89}" type="parTrans" cxnId="{6A4DA7AC-C41C-4A96-86C1-DB6D929C06A6}">
      <dgm:prSet/>
      <dgm:spPr/>
      <dgm:t>
        <a:bodyPr/>
        <a:lstStyle/>
        <a:p>
          <a:endParaRPr lang="pl-PL"/>
        </a:p>
      </dgm:t>
    </dgm:pt>
    <dgm:pt modelId="{E9EB8476-D1F7-4FA7-973E-89BD5DD8E2A4}" type="sibTrans" cxnId="{6A4DA7AC-C41C-4A96-86C1-DB6D929C06A6}">
      <dgm:prSet/>
      <dgm:spPr/>
      <dgm:t>
        <a:bodyPr/>
        <a:lstStyle/>
        <a:p>
          <a:endParaRPr lang="pl-PL"/>
        </a:p>
      </dgm:t>
    </dgm:pt>
    <dgm:pt modelId="{C61C121A-D0E2-45DB-B535-0B6C2D2C53B0}">
      <dgm:prSet/>
      <dgm:spPr/>
      <dgm:t>
        <a:bodyPr/>
        <a:lstStyle/>
        <a:p>
          <a:r>
            <a:rPr lang="pl-PL" dirty="0">
              <a:solidFill>
                <a:schemeClr val="accent6"/>
              </a:solidFill>
            </a:rPr>
            <a:t>artystyczne</a:t>
          </a:r>
        </a:p>
      </dgm:t>
    </dgm:pt>
    <dgm:pt modelId="{26D4974B-D197-46B8-8A2E-24185C3A6D10}" type="parTrans" cxnId="{97FB610B-444F-4828-97C3-C2D6B6B09198}">
      <dgm:prSet/>
      <dgm:spPr/>
      <dgm:t>
        <a:bodyPr/>
        <a:lstStyle/>
        <a:p>
          <a:endParaRPr lang="pl-PL"/>
        </a:p>
      </dgm:t>
    </dgm:pt>
    <dgm:pt modelId="{A4B10DF0-2743-4729-978D-EE6CD41C5B60}" type="sibTrans" cxnId="{97FB610B-444F-4828-97C3-C2D6B6B09198}">
      <dgm:prSet/>
      <dgm:spPr/>
      <dgm:t>
        <a:bodyPr/>
        <a:lstStyle/>
        <a:p>
          <a:endParaRPr lang="pl-PL"/>
        </a:p>
      </dgm:t>
    </dgm:pt>
    <dgm:pt modelId="{F4600414-9696-41B9-A250-AC97F1E133CE}">
      <dgm:prSet/>
      <dgm:spPr/>
      <dgm:t>
        <a:bodyPr/>
        <a:lstStyle/>
        <a:p>
          <a:r>
            <a:rPr lang="pl-PL" dirty="0"/>
            <a:t>poznawcze</a:t>
          </a:r>
        </a:p>
      </dgm:t>
    </dgm:pt>
    <dgm:pt modelId="{A0C5C48D-CFB8-43DF-8903-C807AF20FB26}" type="parTrans" cxnId="{8D10A105-5AA5-417E-93AB-2332AF38FB84}">
      <dgm:prSet/>
      <dgm:spPr/>
      <dgm:t>
        <a:bodyPr/>
        <a:lstStyle/>
        <a:p>
          <a:endParaRPr lang="pl-PL"/>
        </a:p>
      </dgm:t>
    </dgm:pt>
    <dgm:pt modelId="{246B9A91-FDEB-459E-A4BE-71FBCBD851A9}" type="sibTrans" cxnId="{8D10A105-5AA5-417E-93AB-2332AF38FB84}">
      <dgm:prSet/>
      <dgm:spPr/>
      <dgm:t>
        <a:bodyPr/>
        <a:lstStyle/>
        <a:p>
          <a:endParaRPr lang="pl-PL"/>
        </a:p>
      </dgm:t>
    </dgm:pt>
    <dgm:pt modelId="{FBBA0246-FC53-457E-9E05-BA9113B95715}" type="pres">
      <dgm:prSet presAssocID="{BFD941A5-2744-47FA-893D-150BC9BC2C1D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292DE9FC-B6BC-41E5-BF7A-45342199DFA6}" type="pres">
      <dgm:prSet presAssocID="{B35904ED-B075-4AE9-836B-F47CA1C674A2}" presName="centerShape" presStyleLbl="node0" presStyleIdx="0" presStyleCnt="1"/>
      <dgm:spPr/>
    </dgm:pt>
    <dgm:pt modelId="{8CF9FA92-1A30-45C6-A1E7-A7B566CFB163}" type="pres">
      <dgm:prSet presAssocID="{A4C8ED35-8B03-43F4-9DA4-27225D3E9BAB}" presName="Name9" presStyleLbl="parChTrans1D2" presStyleIdx="0" presStyleCnt="6"/>
      <dgm:spPr/>
    </dgm:pt>
    <dgm:pt modelId="{32D4DA78-91E8-4E79-8022-605327927AE6}" type="pres">
      <dgm:prSet presAssocID="{A4C8ED35-8B03-43F4-9DA4-27225D3E9BAB}" presName="connTx" presStyleLbl="parChTrans1D2" presStyleIdx="0" presStyleCnt="6"/>
      <dgm:spPr/>
    </dgm:pt>
    <dgm:pt modelId="{A46EFC9D-7FF9-4F02-AE4D-9913D0401208}" type="pres">
      <dgm:prSet presAssocID="{1F6F6870-62B5-4B38-9F39-AD0D2C64C286}" presName="node" presStyleLbl="node1" presStyleIdx="0" presStyleCnt="6">
        <dgm:presLayoutVars>
          <dgm:bulletEnabled val="1"/>
        </dgm:presLayoutVars>
      </dgm:prSet>
      <dgm:spPr/>
    </dgm:pt>
    <dgm:pt modelId="{F7FCD9DC-7AEF-4A76-BC4D-51DFAF3FB194}" type="pres">
      <dgm:prSet presAssocID="{E656C0B4-23E9-4BE0-BBF6-E5AEA5D62C33}" presName="Name9" presStyleLbl="parChTrans1D2" presStyleIdx="1" presStyleCnt="6"/>
      <dgm:spPr/>
    </dgm:pt>
    <dgm:pt modelId="{F5C55B47-C151-4BC5-9597-809FBDC4D32A}" type="pres">
      <dgm:prSet presAssocID="{E656C0B4-23E9-4BE0-BBF6-E5AEA5D62C33}" presName="connTx" presStyleLbl="parChTrans1D2" presStyleIdx="1" presStyleCnt="6"/>
      <dgm:spPr/>
    </dgm:pt>
    <dgm:pt modelId="{F9B3C6C9-FC15-4AFF-B138-F18EAFACDB88}" type="pres">
      <dgm:prSet presAssocID="{4127A17F-B446-4779-B07B-28A1262F9BDC}" presName="node" presStyleLbl="node1" presStyleIdx="1" presStyleCnt="6">
        <dgm:presLayoutVars>
          <dgm:bulletEnabled val="1"/>
        </dgm:presLayoutVars>
      </dgm:prSet>
      <dgm:spPr/>
    </dgm:pt>
    <dgm:pt modelId="{7C45BB0D-7136-4B3E-832A-84488638F53C}" type="pres">
      <dgm:prSet presAssocID="{A8801DB8-166F-4ED8-90A7-EB3B2A7F9E4F}" presName="Name9" presStyleLbl="parChTrans1D2" presStyleIdx="2" presStyleCnt="6"/>
      <dgm:spPr/>
    </dgm:pt>
    <dgm:pt modelId="{4F656C19-91FA-47E6-8DEC-3EDFADB408EF}" type="pres">
      <dgm:prSet presAssocID="{A8801DB8-166F-4ED8-90A7-EB3B2A7F9E4F}" presName="connTx" presStyleLbl="parChTrans1D2" presStyleIdx="2" presStyleCnt="6"/>
      <dgm:spPr/>
    </dgm:pt>
    <dgm:pt modelId="{C446E9FC-F49A-479C-A349-6F2D841865A9}" type="pres">
      <dgm:prSet presAssocID="{5ABD4B49-D58D-4A6F-8383-C34FAD565769}" presName="node" presStyleLbl="node1" presStyleIdx="2" presStyleCnt="6">
        <dgm:presLayoutVars>
          <dgm:bulletEnabled val="1"/>
        </dgm:presLayoutVars>
      </dgm:prSet>
      <dgm:spPr/>
    </dgm:pt>
    <dgm:pt modelId="{89B2D2B4-D92A-4570-854D-27963AE5893D}" type="pres">
      <dgm:prSet presAssocID="{5F691BD3-3A21-45C6-8AF8-0B7E5467CC89}" presName="Name9" presStyleLbl="parChTrans1D2" presStyleIdx="3" presStyleCnt="6"/>
      <dgm:spPr/>
    </dgm:pt>
    <dgm:pt modelId="{648BDC5F-69E9-4777-A248-15F78885C19C}" type="pres">
      <dgm:prSet presAssocID="{5F691BD3-3A21-45C6-8AF8-0B7E5467CC89}" presName="connTx" presStyleLbl="parChTrans1D2" presStyleIdx="3" presStyleCnt="6"/>
      <dgm:spPr/>
    </dgm:pt>
    <dgm:pt modelId="{227181D2-9460-4570-B8FD-A8F698FBF388}" type="pres">
      <dgm:prSet presAssocID="{12A02266-C683-4C02-9877-A24F2F17051F}" presName="node" presStyleLbl="node1" presStyleIdx="3" presStyleCnt="6">
        <dgm:presLayoutVars>
          <dgm:bulletEnabled val="1"/>
        </dgm:presLayoutVars>
      </dgm:prSet>
      <dgm:spPr/>
    </dgm:pt>
    <dgm:pt modelId="{4A6F7E4D-728A-4D4C-B788-49C860DEF627}" type="pres">
      <dgm:prSet presAssocID="{26D4974B-D197-46B8-8A2E-24185C3A6D10}" presName="Name9" presStyleLbl="parChTrans1D2" presStyleIdx="4" presStyleCnt="6"/>
      <dgm:spPr/>
    </dgm:pt>
    <dgm:pt modelId="{972312DF-8550-45B3-AD67-9C5CB1E1B863}" type="pres">
      <dgm:prSet presAssocID="{26D4974B-D197-46B8-8A2E-24185C3A6D10}" presName="connTx" presStyleLbl="parChTrans1D2" presStyleIdx="4" presStyleCnt="6"/>
      <dgm:spPr/>
    </dgm:pt>
    <dgm:pt modelId="{A8B71BFD-A2CA-44BA-A4FF-FC8B19E07591}" type="pres">
      <dgm:prSet presAssocID="{C61C121A-D0E2-45DB-B535-0B6C2D2C53B0}" presName="node" presStyleLbl="node1" presStyleIdx="4" presStyleCnt="6" custRadScaleRad="101526" custRadScaleInc="1355">
        <dgm:presLayoutVars>
          <dgm:bulletEnabled val="1"/>
        </dgm:presLayoutVars>
      </dgm:prSet>
      <dgm:spPr/>
    </dgm:pt>
    <dgm:pt modelId="{3D734691-7061-4C8B-9C21-AF3EEE700BA7}" type="pres">
      <dgm:prSet presAssocID="{A0C5C48D-CFB8-43DF-8903-C807AF20FB26}" presName="Name9" presStyleLbl="parChTrans1D2" presStyleIdx="5" presStyleCnt="6"/>
      <dgm:spPr/>
    </dgm:pt>
    <dgm:pt modelId="{0ABC6A36-CA1C-4B0F-A0B6-7B61FF873354}" type="pres">
      <dgm:prSet presAssocID="{A0C5C48D-CFB8-43DF-8903-C807AF20FB26}" presName="connTx" presStyleLbl="parChTrans1D2" presStyleIdx="5" presStyleCnt="6"/>
      <dgm:spPr/>
    </dgm:pt>
    <dgm:pt modelId="{530F1DAE-4F0A-4DE5-81F7-07A1448DC927}" type="pres">
      <dgm:prSet presAssocID="{F4600414-9696-41B9-A250-AC97F1E133CE}" presName="node" presStyleLbl="node1" presStyleIdx="5" presStyleCnt="6">
        <dgm:presLayoutVars>
          <dgm:bulletEnabled val="1"/>
        </dgm:presLayoutVars>
      </dgm:prSet>
      <dgm:spPr/>
    </dgm:pt>
  </dgm:ptLst>
  <dgm:cxnLst>
    <dgm:cxn modelId="{0D16F000-1F84-4F20-9939-879BE3AC5F71}" type="presOf" srcId="{A8801DB8-166F-4ED8-90A7-EB3B2A7F9E4F}" destId="{4F656C19-91FA-47E6-8DEC-3EDFADB408EF}" srcOrd="1" destOrd="0" presId="urn:microsoft.com/office/officeart/2005/8/layout/radial1"/>
    <dgm:cxn modelId="{E35CBE01-C30D-4387-AA8C-8BD4CEDDE6DF}" srcId="{BFD941A5-2744-47FA-893D-150BC9BC2C1D}" destId="{B35904ED-B075-4AE9-836B-F47CA1C674A2}" srcOrd="0" destOrd="0" parTransId="{779064CB-AB8B-4F43-9854-41947DA969E2}" sibTransId="{D5D7A781-FE4A-43BF-B053-7C5E00323BF5}"/>
    <dgm:cxn modelId="{8D10A105-5AA5-417E-93AB-2332AF38FB84}" srcId="{B35904ED-B075-4AE9-836B-F47CA1C674A2}" destId="{F4600414-9696-41B9-A250-AC97F1E133CE}" srcOrd="5" destOrd="0" parTransId="{A0C5C48D-CFB8-43DF-8903-C807AF20FB26}" sibTransId="{246B9A91-FDEB-459E-A4BE-71FBCBD851A9}"/>
    <dgm:cxn modelId="{97FB610B-444F-4828-97C3-C2D6B6B09198}" srcId="{B35904ED-B075-4AE9-836B-F47CA1C674A2}" destId="{C61C121A-D0E2-45DB-B535-0B6C2D2C53B0}" srcOrd="4" destOrd="0" parTransId="{26D4974B-D197-46B8-8A2E-24185C3A6D10}" sibTransId="{A4B10DF0-2743-4729-978D-EE6CD41C5B60}"/>
    <dgm:cxn modelId="{83725511-B895-45BB-BFA0-146CA0F6A50E}" type="presOf" srcId="{5ABD4B49-D58D-4A6F-8383-C34FAD565769}" destId="{C446E9FC-F49A-479C-A349-6F2D841865A9}" srcOrd="0" destOrd="0" presId="urn:microsoft.com/office/officeart/2005/8/layout/radial1"/>
    <dgm:cxn modelId="{1DF36A1D-DD34-4D16-BA56-A3DB62A2A94A}" type="presOf" srcId="{E656C0B4-23E9-4BE0-BBF6-E5AEA5D62C33}" destId="{F7FCD9DC-7AEF-4A76-BC4D-51DFAF3FB194}" srcOrd="0" destOrd="0" presId="urn:microsoft.com/office/officeart/2005/8/layout/radial1"/>
    <dgm:cxn modelId="{A1A3BC23-2837-455E-A6EC-3CCC05BB5333}" type="presOf" srcId="{5F691BD3-3A21-45C6-8AF8-0B7E5467CC89}" destId="{648BDC5F-69E9-4777-A248-15F78885C19C}" srcOrd="1" destOrd="0" presId="urn:microsoft.com/office/officeart/2005/8/layout/radial1"/>
    <dgm:cxn modelId="{547EE424-72DE-400F-A4FC-53B7B06DD092}" type="presOf" srcId="{4127A17F-B446-4779-B07B-28A1262F9BDC}" destId="{F9B3C6C9-FC15-4AFF-B138-F18EAFACDB88}" srcOrd="0" destOrd="0" presId="urn:microsoft.com/office/officeart/2005/8/layout/radial1"/>
    <dgm:cxn modelId="{067B0327-DB6D-45E4-AFA5-8B85C7B746B0}" type="presOf" srcId="{F4600414-9696-41B9-A250-AC97F1E133CE}" destId="{530F1DAE-4F0A-4DE5-81F7-07A1448DC927}" srcOrd="0" destOrd="0" presId="urn:microsoft.com/office/officeart/2005/8/layout/radial1"/>
    <dgm:cxn modelId="{99C20C27-D842-4472-8E49-71173CDD9C18}" type="presOf" srcId="{1F6F6870-62B5-4B38-9F39-AD0D2C64C286}" destId="{A46EFC9D-7FF9-4F02-AE4D-9913D0401208}" srcOrd="0" destOrd="0" presId="urn:microsoft.com/office/officeart/2005/8/layout/radial1"/>
    <dgm:cxn modelId="{F0E96F29-9459-4A78-8089-D519DE45460A}" type="presOf" srcId="{26D4974B-D197-46B8-8A2E-24185C3A6D10}" destId="{972312DF-8550-45B3-AD67-9C5CB1E1B863}" srcOrd="1" destOrd="0" presId="urn:microsoft.com/office/officeart/2005/8/layout/radial1"/>
    <dgm:cxn modelId="{FABBE032-01A1-4EDE-969A-0C215D91F5A3}" type="presOf" srcId="{5F691BD3-3A21-45C6-8AF8-0B7E5467CC89}" destId="{89B2D2B4-D92A-4570-854D-27963AE5893D}" srcOrd="0" destOrd="0" presId="urn:microsoft.com/office/officeart/2005/8/layout/radial1"/>
    <dgm:cxn modelId="{312F1D36-A8FC-4C39-995D-06911EA9EB72}" type="presOf" srcId="{A0C5C48D-CFB8-43DF-8903-C807AF20FB26}" destId="{3D734691-7061-4C8B-9C21-AF3EEE700BA7}" srcOrd="0" destOrd="0" presId="urn:microsoft.com/office/officeart/2005/8/layout/radial1"/>
    <dgm:cxn modelId="{C3AE9038-6A32-4943-81B4-C03EB54B640E}" type="presOf" srcId="{A8801DB8-166F-4ED8-90A7-EB3B2A7F9E4F}" destId="{7C45BB0D-7136-4B3E-832A-84488638F53C}" srcOrd="0" destOrd="0" presId="urn:microsoft.com/office/officeart/2005/8/layout/radial1"/>
    <dgm:cxn modelId="{8AD8915E-74B2-405B-B4BB-FBEAE5B1B24A}" type="presOf" srcId="{12A02266-C683-4C02-9877-A24F2F17051F}" destId="{227181D2-9460-4570-B8FD-A8F698FBF388}" srcOrd="0" destOrd="0" presId="urn:microsoft.com/office/officeart/2005/8/layout/radial1"/>
    <dgm:cxn modelId="{FC14056F-2AD1-4207-9F24-6658FAEC810B}" type="presOf" srcId="{26D4974B-D197-46B8-8A2E-24185C3A6D10}" destId="{4A6F7E4D-728A-4D4C-B788-49C860DEF627}" srcOrd="0" destOrd="0" presId="urn:microsoft.com/office/officeart/2005/8/layout/radial1"/>
    <dgm:cxn modelId="{89C10A6F-D7C3-45F4-83B7-5D3AF3115362}" srcId="{B35904ED-B075-4AE9-836B-F47CA1C674A2}" destId="{5ABD4B49-D58D-4A6F-8383-C34FAD565769}" srcOrd="2" destOrd="0" parTransId="{A8801DB8-166F-4ED8-90A7-EB3B2A7F9E4F}" sibTransId="{E7D457A7-8B27-4C28-8E70-9A5B6FF3AF6D}"/>
    <dgm:cxn modelId="{83179054-3D59-4E76-9DF3-F178DD437677}" type="presOf" srcId="{E656C0B4-23E9-4BE0-BBF6-E5AEA5D62C33}" destId="{F5C55B47-C151-4BC5-9597-809FBDC4D32A}" srcOrd="1" destOrd="0" presId="urn:microsoft.com/office/officeart/2005/8/layout/radial1"/>
    <dgm:cxn modelId="{3CE7F69F-AB2E-4173-A2CE-3DD3AF918ADB}" type="presOf" srcId="{C61C121A-D0E2-45DB-B535-0B6C2D2C53B0}" destId="{A8B71BFD-A2CA-44BA-A4FF-FC8B19E07591}" srcOrd="0" destOrd="0" presId="urn:microsoft.com/office/officeart/2005/8/layout/radial1"/>
    <dgm:cxn modelId="{A8F53DA0-D212-4BEC-BC2C-1066FBB8AFE4}" type="presOf" srcId="{A0C5C48D-CFB8-43DF-8903-C807AF20FB26}" destId="{0ABC6A36-CA1C-4B0F-A0B6-7B61FF873354}" srcOrd="1" destOrd="0" presId="urn:microsoft.com/office/officeart/2005/8/layout/radial1"/>
    <dgm:cxn modelId="{6A4DA7AC-C41C-4A96-86C1-DB6D929C06A6}" srcId="{B35904ED-B075-4AE9-836B-F47CA1C674A2}" destId="{12A02266-C683-4C02-9877-A24F2F17051F}" srcOrd="3" destOrd="0" parTransId="{5F691BD3-3A21-45C6-8AF8-0B7E5467CC89}" sibTransId="{E9EB8476-D1F7-4FA7-973E-89BD5DD8E2A4}"/>
    <dgm:cxn modelId="{FD94FFCD-2BFB-47D4-9C10-9A7A494C6B0F}" type="presOf" srcId="{A4C8ED35-8B03-43F4-9DA4-27225D3E9BAB}" destId="{32D4DA78-91E8-4E79-8022-605327927AE6}" srcOrd="1" destOrd="0" presId="urn:microsoft.com/office/officeart/2005/8/layout/radial1"/>
    <dgm:cxn modelId="{66B2A5D5-F443-42DC-85DE-32B09D512EAD}" type="presOf" srcId="{A4C8ED35-8B03-43F4-9DA4-27225D3E9BAB}" destId="{8CF9FA92-1A30-45C6-A1E7-A7B566CFB163}" srcOrd="0" destOrd="0" presId="urn:microsoft.com/office/officeart/2005/8/layout/radial1"/>
    <dgm:cxn modelId="{967A7CDB-F0B5-4EE9-908A-419AB865823D}" srcId="{B35904ED-B075-4AE9-836B-F47CA1C674A2}" destId="{4127A17F-B446-4779-B07B-28A1262F9BDC}" srcOrd="1" destOrd="0" parTransId="{E656C0B4-23E9-4BE0-BBF6-E5AEA5D62C33}" sibTransId="{0EDF5C41-E981-4403-BCFD-2A5BBD4B75F6}"/>
    <dgm:cxn modelId="{9F5FE5DF-75F2-47CD-8096-30DD964F9FD2}" type="presOf" srcId="{B35904ED-B075-4AE9-836B-F47CA1C674A2}" destId="{292DE9FC-B6BC-41E5-BF7A-45342199DFA6}" srcOrd="0" destOrd="0" presId="urn:microsoft.com/office/officeart/2005/8/layout/radial1"/>
    <dgm:cxn modelId="{739527E5-F532-44D3-9E61-5613624622E8}" type="presOf" srcId="{BFD941A5-2744-47FA-893D-150BC9BC2C1D}" destId="{FBBA0246-FC53-457E-9E05-BA9113B95715}" srcOrd="0" destOrd="0" presId="urn:microsoft.com/office/officeart/2005/8/layout/radial1"/>
    <dgm:cxn modelId="{48CCD7F8-9C36-4F3C-A92B-650E68EB96F0}" srcId="{B35904ED-B075-4AE9-836B-F47CA1C674A2}" destId="{1F6F6870-62B5-4B38-9F39-AD0D2C64C286}" srcOrd="0" destOrd="0" parTransId="{A4C8ED35-8B03-43F4-9DA4-27225D3E9BAB}" sibTransId="{E029E2F2-6777-4481-8BD8-10180FC696FA}"/>
    <dgm:cxn modelId="{4469A2AB-C9FB-4DFF-A8F8-C2AC207D203F}" type="presParOf" srcId="{FBBA0246-FC53-457E-9E05-BA9113B95715}" destId="{292DE9FC-B6BC-41E5-BF7A-45342199DFA6}" srcOrd="0" destOrd="0" presId="urn:microsoft.com/office/officeart/2005/8/layout/radial1"/>
    <dgm:cxn modelId="{BF5AEB31-5AC2-4299-A9C4-10A7CB56CA89}" type="presParOf" srcId="{FBBA0246-FC53-457E-9E05-BA9113B95715}" destId="{8CF9FA92-1A30-45C6-A1E7-A7B566CFB163}" srcOrd="1" destOrd="0" presId="urn:microsoft.com/office/officeart/2005/8/layout/radial1"/>
    <dgm:cxn modelId="{BE0F5637-1F60-438E-B100-33CB1E3AAB38}" type="presParOf" srcId="{8CF9FA92-1A30-45C6-A1E7-A7B566CFB163}" destId="{32D4DA78-91E8-4E79-8022-605327927AE6}" srcOrd="0" destOrd="0" presId="urn:microsoft.com/office/officeart/2005/8/layout/radial1"/>
    <dgm:cxn modelId="{71EFD98B-714C-42F5-B9B2-02D69782E177}" type="presParOf" srcId="{FBBA0246-FC53-457E-9E05-BA9113B95715}" destId="{A46EFC9D-7FF9-4F02-AE4D-9913D0401208}" srcOrd="2" destOrd="0" presId="urn:microsoft.com/office/officeart/2005/8/layout/radial1"/>
    <dgm:cxn modelId="{E006572C-4B6D-47D1-ADC6-766C12EB51EA}" type="presParOf" srcId="{FBBA0246-FC53-457E-9E05-BA9113B95715}" destId="{F7FCD9DC-7AEF-4A76-BC4D-51DFAF3FB194}" srcOrd="3" destOrd="0" presId="urn:microsoft.com/office/officeart/2005/8/layout/radial1"/>
    <dgm:cxn modelId="{12876EFC-B8A5-4BFF-B29E-5BC9BAAF9ACE}" type="presParOf" srcId="{F7FCD9DC-7AEF-4A76-BC4D-51DFAF3FB194}" destId="{F5C55B47-C151-4BC5-9597-809FBDC4D32A}" srcOrd="0" destOrd="0" presId="urn:microsoft.com/office/officeart/2005/8/layout/radial1"/>
    <dgm:cxn modelId="{28410E73-1771-4B9C-A1D5-D5760E1DAA83}" type="presParOf" srcId="{FBBA0246-FC53-457E-9E05-BA9113B95715}" destId="{F9B3C6C9-FC15-4AFF-B138-F18EAFACDB88}" srcOrd="4" destOrd="0" presId="urn:microsoft.com/office/officeart/2005/8/layout/radial1"/>
    <dgm:cxn modelId="{8E0D9AE8-20CE-4A0C-A21F-28BF77F92449}" type="presParOf" srcId="{FBBA0246-FC53-457E-9E05-BA9113B95715}" destId="{7C45BB0D-7136-4B3E-832A-84488638F53C}" srcOrd="5" destOrd="0" presId="urn:microsoft.com/office/officeart/2005/8/layout/radial1"/>
    <dgm:cxn modelId="{A2116769-FB2B-4CE6-85B0-7B1E1B1420DF}" type="presParOf" srcId="{7C45BB0D-7136-4B3E-832A-84488638F53C}" destId="{4F656C19-91FA-47E6-8DEC-3EDFADB408EF}" srcOrd="0" destOrd="0" presId="urn:microsoft.com/office/officeart/2005/8/layout/radial1"/>
    <dgm:cxn modelId="{46863C6E-1EE1-4391-A0C2-5878A8E4BE70}" type="presParOf" srcId="{FBBA0246-FC53-457E-9E05-BA9113B95715}" destId="{C446E9FC-F49A-479C-A349-6F2D841865A9}" srcOrd="6" destOrd="0" presId="urn:microsoft.com/office/officeart/2005/8/layout/radial1"/>
    <dgm:cxn modelId="{1FD614BF-6D58-4AC6-B998-0273EAEE9015}" type="presParOf" srcId="{FBBA0246-FC53-457E-9E05-BA9113B95715}" destId="{89B2D2B4-D92A-4570-854D-27963AE5893D}" srcOrd="7" destOrd="0" presId="urn:microsoft.com/office/officeart/2005/8/layout/radial1"/>
    <dgm:cxn modelId="{AC1C19DC-FB64-4B11-9B85-FF11EE1B1158}" type="presParOf" srcId="{89B2D2B4-D92A-4570-854D-27963AE5893D}" destId="{648BDC5F-69E9-4777-A248-15F78885C19C}" srcOrd="0" destOrd="0" presId="urn:microsoft.com/office/officeart/2005/8/layout/radial1"/>
    <dgm:cxn modelId="{3A718637-B753-482D-987A-02D959FDC46D}" type="presParOf" srcId="{FBBA0246-FC53-457E-9E05-BA9113B95715}" destId="{227181D2-9460-4570-B8FD-A8F698FBF388}" srcOrd="8" destOrd="0" presId="urn:microsoft.com/office/officeart/2005/8/layout/radial1"/>
    <dgm:cxn modelId="{7347886D-8A34-4B24-9CCC-4C7625066634}" type="presParOf" srcId="{FBBA0246-FC53-457E-9E05-BA9113B95715}" destId="{4A6F7E4D-728A-4D4C-B788-49C860DEF627}" srcOrd="9" destOrd="0" presId="urn:microsoft.com/office/officeart/2005/8/layout/radial1"/>
    <dgm:cxn modelId="{58071796-3923-4D7E-8EBA-A1E1B3341061}" type="presParOf" srcId="{4A6F7E4D-728A-4D4C-B788-49C860DEF627}" destId="{972312DF-8550-45B3-AD67-9C5CB1E1B863}" srcOrd="0" destOrd="0" presId="urn:microsoft.com/office/officeart/2005/8/layout/radial1"/>
    <dgm:cxn modelId="{EC2BAFDB-DBBE-4C08-8730-7556263F07EA}" type="presParOf" srcId="{FBBA0246-FC53-457E-9E05-BA9113B95715}" destId="{A8B71BFD-A2CA-44BA-A4FF-FC8B19E07591}" srcOrd="10" destOrd="0" presId="urn:microsoft.com/office/officeart/2005/8/layout/radial1"/>
    <dgm:cxn modelId="{0C57DD8D-CF6D-47A4-A1B3-B68CD35D81B6}" type="presParOf" srcId="{FBBA0246-FC53-457E-9E05-BA9113B95715}" destId="{3D734691-7061-4C8B-9C21-AF3EEE700BA7}" srcOrd="11" destOrd="0" presId="urn:microsoft.com/office/officeart/2005/8/layout/radial1"/>
    <dgm:cxn modelId="{059E84EE-53A8-4908-BEC9-EDCD1CCAD914}" type="presParOf" srcId="{3D734691-7061-4C8B-9C21-AF3EEE700BA7}" destId="{0ABC6A36-CA1C-4B0F-A0B6-7B61FF873354}" srcOrd="0" destOrd="0" presId="urn:microsoft.com/office/officeart/2005/8/layout/radial1"/>
    <dgm:cxn modelId="{825E6286-5201-48F4-8474-5CAF5E17DE68}" type="presParOf" srcId="{FBBA0246-FC53-457E-9E05-BA9113B95715}" destId="{530F1DAE-4F0A-4DE5-81F7-07A1448DC927}" srcOrd="12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9D1394-561F-4E4A-8140-207DD30EB3C7}">
      <dsp:nvSpPr>
        <dsp:cNvPr id="0" name=""/>
        <dsp:cNvSpPr/>
      </dsp:nvSpPr>
      <dsp:spPr>
        <a:xfrm>
          <a:off x="3005747" y="1980290"/>
          <a:ext cx="1510080" cy="151008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pl-PL" sz="1700" b="0" i="0" u="none" strike="noStrike" kern="1200" cap="none" normalizeH="0" baseline="0" dirty="0">
              <a:ln/>
              <a:effectLst/>
              <a:latin typeface="Arial" charset="0"/>
            </a:rPr>
            <a:t>Kariera zawodowa</a:t>
          </a:r>
        </a:p>
      </dsp:txBody>
      <dsp:txXfrm>
        <a:off x="3226893" y="2201436"/>
        <a:ext cx="1067788" cy="1067788"/>
      </dsp:txXfrm>
    </dsp:sp>
    <dsp:sp modelId="{C764D71D-8F1E-424B-A204-8CCDE8E3958F}">
      <dsp:nvSpPr>
        <dsp:cNvPr id="0" name=""/>
        <dsp:cNvSpPr/>
      </dsp:nvSpPr>
      <dsp:spPr>
        <a:xfrm rot="16200000">
          <a:off x="3534267" y="1735701"/>
          <a:ext cx="453040" cy="36137"/>
        </a:xfrm>
        <a:custGeom>
          <a:avLst/>
          <a:gdLst/>
          <a:ahLst/>
          <a:cxnLst/>
          <a:rect l="0" t="0" r="0" b="0"/>
          <a:pathLst>
            <a:path>
              <a:moveTo>
                <a:pt x="0" y="18068"/>
              </a:moveTo>
              <a:lnTo>
                <a:pt x="453040" y="18068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500" kern="1200"/>
        </a:p>
      </dsp:txBody>
      <dsp:txXfrm>
        <a:off x="3749461" y="1742444"/>
        <a:ext cx="22652" cy="22652"/>
      </dsp:txXfrm>
    </dsp:sp>
    <dsp:sp modelId="{81E18D3F-F491-41F1-9CD9-354A0FC8AE5C}">
      <dsp:nvSpPr>
        <dsp:cNvPr id="0" name=""/>
        <dsp:cNvSpPr/>
      </dsp:nvSpPr>
      <dsp:spPr>
        <a:xfrm>
          <a:off x="3005747" y="17169"/>
          <a:ext cx="1510080" cy="151008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pl-PL" sz="1200" b="0" i="0" u="none" strike="noStrike" kern="1200" cap="none" normalizeH="0" baseline="0" dirty="0">
              <a:ln/>
              <a:effectLst/>
              <a:latin typeface="Arial" charset="0"/>
            </a:rPr>
            <a:t>Samopoznanie</a:t>
          </a:r>
        </a:p>
      </dsp:txBody>
      <dsp:txXfrm>
        <a:off x="3226893" y="238315"/>
        <a:ext cx="1067788" cy="1067788"/>
      </dsp:txXfrm>
    </dsp:sp>
    <dsp:sp modelId="{1F11E73A-2129-46A2-B984-4BEA233C8132}">
      <dsp:nvSpPr>
        <dsp:cNvPr id="0" name=""/>
        <dsp:cNvSpPr/>
      </dsp:nvSpPr>
      <dsp:spPr>
        <a:xfrm rot="1800000">
          <a:off x="4384323" y="3208042"/>
          <a:ext cx="453040" cy="36137"/>
        </a:xfrm>
        <a:custGeom>
          <a:avLst/>
          <a:gdLst/>
          <a:ahLst/>
          <a:cxnLst/>
          <a:rect l="0" t="0" r="0" b="0"/>
          <a:pathLst>
            <a:path>
              <a:moveTo>
                <a:pt x="0" y="18068"/>
              </a:moveTo>
              <a:lnTo>
                <a:pt x="453040" y="18068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500" kern="1200"/>
        </a:p>
      </dsp:txBody>
      <dsp:txXfrm>
        <a:off x="4599517" y="3214785"/>
        <a:ext cx="22652" cy="22652"/>
      </dsp:txXfrm>
    </dsp:sp>
    <dsp:sp modelId="{5928B84E-23C9-4FF7-BEF7-8D155F311232}">
      <dsp:nvSpPr>
        <dsp:cNvPr id="0" name=""/>
        <dsp:cNvSpPr/>
      </dsp:nvSpPr>
      <dsp:spPr>
        <a:xfrm>
          <a:off x="4705860" y="2961851"/>
          <a:ext cx="1510080" cy="1510080"/>
        </a:xfrm>
        <a:prstGeom prst="ellipse">
          <a:avLst/>
        </a:prstGeom>
        <a:solidFill>
          <a:schemeClr val="accent2">
            <a:hueOff val="5241764"/>
            <a:satOff val="-994"/>
            <a:lumOff val="-500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pl-PL" sz="1200" b="0" i="0" u="none" strike="noStrike" kern="1200" cap="none" normalizeH="0" baseline="0">
              <a:ln/>
              <a:effectLst/>
              <a:latin typeface="Arial" charset="0"/>
            </a:rPr>
            <a:t>Poznanie ścieżek </a:t>
          </a:r>
          <a:br>
            <a:rPr kumimoji="0" lang="pl-PL" sz="1200" b="0" i="0" u="none" strike="noStrike" kern="1200" cap="none" normalizeH="0" baseline="0">
              <a:ln/>
              <a:effectLst/>
              <a:latin typeface="Arial" charset="0"/>
            </a:rPr>
          </a:br>
          <a:r>
            <a:rPr kumimoji="0" lang="pl-PL" sz="1200" b="0" i="0" u="none" strike="noStrike" kern="1200" cap="none" normalizeH="0" baseline="0">
              <a:ln/>
              <a:effectLst/>
              <a:latin typeface="Arial" charset="0"/>
            </a:rPr>
            <a:t>edukacji</a:t>
          </a:r>
        </a:p>
      </dsp:txBody>
      <dsp:txXfrm>
        <a:off x="4927006" y="3182997"/>
        <a:ext cx="1067788" cy="1067788"/>
      </dsp:txXfrm>
    </dsp:sp>
    <dsp:sp modelId="{5E04F108-3060-4871-9309-2B5C576F6437}">
      <dsp:nvSpPr>
        <dsp:cNvPr id="0" name=""/>
        <dsp:cNvSpPr/>
      </dsp:nvSpPr>
      <dsp:spPr>
        <a:xfrm rot="9000000">
          <a:off x="2684210" y="3208042"/>
          <a:ext cx="453040" cy="36137"/>
        </a:xfrm>
        <a:custGeom>
          <a:avLst/>
          <a:gdLst/>
          <a:ahLst/>
          <a:cxnLst/>
          <a:rect l="0" t="0" r="0" b="0"/>
          <a:pathLst>
            <a:path>
              <a:moveTo>
                <a:pt x="0" y="18068"/>
              </a:moveTo>
              <a:lnTo>
                <a:pt x="453040" y="18068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500" kern="1200"/>
        </a:p>
      </dsp:txBody>
      <dsp:txXfrm rot="10800000">
        <a:off x="2899405" y="3214785"/>
        <a:ext cx="22652" cy="22652"/>
      </dsp:txXfrm>
    </dsp:sp>
    <dsp:sp modelId="{CCBEAD44-E046-46F6-BF5C-A5DEA0B50418}">
      <dsp:nvSpPr>
        <dsp:cNvPr id="0" name=""/>
        <dsp:cNvSpPr/>
      </dsp:nvSpPr>
      <dsp:spPr>
        <a:xfrm>
          <a:off x="1305634" y="2961851"/>
          <a:ext cx="1510080" cy="1510080"/>
        </a:xfrm>
        <a:prstGeom prst="ellipse">
          <a:avLst/>
        </a:prstGeom>
        <a:solidFill>
          <a:schemeClr val="accent2">
            <a:hueOff val="10483529"/>
            <a:satOff val="-1988"/>
            <a:lumOff val="-999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pl-PL" sz="1200" b="0" i="0" u="none" strike="noStrike" kern="1200" cap="none" normalizeH="0" baseline="0">
              <a:ln/>
              <a:effectLst/>
              <a:latin typeface="Arial" charset="0"/>
            </a:rPr>
            <a:t>Znajomość rynku </a:t>
          </a:r>
          <a:br>
            <a:rPr kumimoji="0" lang="pl-PL" sz="1200" b="0" i="0" u="none" strike="noStrike" kern="1200" cap="none" normalizeH="0" baseline="0">
              <a:ln/>
              <a:effectLst/>
              <a:latin typeface="Arial" charset="0"/>
            </a:rPr>
          </a:br>
          <a:r>
            <a:rPr kumimoji="0" lang="pl-PL" sz="1200" b="0" i="0" u="none" strike="noStrike" kern="1200" cap="none" normalizeH="0" baseline="0">
              <a:ln/>
              <a:effectLst/>
              <a:latin typeface="Arial" charset="0"/>
            </a:rPr>
            <a:t>pracy</a:t>
          </a:r>
        </a:p>
      </dsp:txBody>
      <dsp:txXfrm>
        <a:off x="1526780" y="3182997"/>
        <a:ext cx="1067788" cy="106778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C6666C-78B5-47E9-BFC0-8BFA6F339205}">
      <dsp:nvSpPr>
        <dsp:cNvPr id="0" name=""/>
        <dsp:cNvSpPr/>
      </dsp:nvSpPr>
      <dsp:spPr>
        <a:xfrm>
          <a:off x="4481149" y="2180706"/>
          <a:ext cx="410764" cy="1228234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700" kern="1200" dirty="0"/>
        </a:p>
      </dsp:txBody>
      <dsp:txXfrm>
        <a:off x="4541304" y="2360577"/>
        <a:ext cx="290454" cy="868492"/>
      </dsp:txXfrm>
    </dsp:sp>
    <dsp:sp modelId="{54C62D28-7CFD-4F56-8A94-9A835A22014F}">
      <dsp:nvSpPr>
        <dsp:cNvPr id="0" name=""/>
        <dsp:cNvSpPr/>
      </dsp:nvSpPr>
      <dsp:spPr>
        <a:xfrm rot="16210655">
          <a:off x="4326264" y="1805686"/>
          <a:ext cx="726594" cy="23501"/>
        </a:xfrm>
        <a:custGeom>
          <a:avLst/>
          <a:gdLst/>
          <a:ahLst/>
          <a:cxnLst/>
          <a:rect l="0" t="0" r="0" b="0"/>
          <a:pathLst>
            <a:path>
              <a:moveTo>
                <a:pt x="0" y="11750"/>
              </a:moveTo>
              <a:lnTo>
                <a:pt x="726594" y="11750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500" kern="1200"/>
        </a:p>
      </dsp:txBody>
      <dsp:txXfrm>
        <a:off x="4671396" y="1799272"/>
        <a:ext cx="36329" cy="36329"/>
      </dsp:txXfrm>
    </dsp:sp>
    <dsp:sp modelId="{53DFC58D-75ED-4110-B957-4B2D6339C86B}">
      <dsp:nvSpPr>
        <dsp:cNvPr id="0" name=""/>
        <dsp:cNvSpPr/>
      </dsp:nvSpPr>
      <dsp:spPr>
        <a:xfrm>
          <a:off x="3877972" y="-61694"/>
          <a:ext cx="1630128" cy="1515838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kern="1200" dirty="0">
              <a:solidFill>
                <a:schemeClr val="tx1"/>
              </a:solidFill>
            </a:rPr>
            <a:t>Zainteresowania</a:t>
          </a:r>
        </a:p>
      </dsp:txBody>
      <dsp:txXfrm>
        <a:off x="4116699" y="160295"/>
        <a:ext cx="1152674" cy="1071860"/>
      </dsp:txXfrm>
    </dsp:sp>
    <dsp:sp modelId="{75A6974E-AF2B-48A8-B62F-322F441E7536}">
      <dsp:nvSpPr>
        <dsp:cNvPr id="0" name=""/>
        <dsp:cNvSpPr/>
      </dsp:nvSpPr>
      <dsp:spPr>
        <a:xfrm rot="18691791">
          <a:off x="4695578" y="2159390"/>
          <a:ext cx="1086641" cy="23501"/>
        </a:xfrm>
        <a:custGeom>
          <a:avLst/>
          <a:gdLst/>
          <a:ahLst/>
          <a:cxnLst/>
          <a:rect l="0" t="0" r="0" b="0"/>
          <a:pathLst>
            <a:path>
              <a:moveTo>
                <a:pt x="0" y="11750"/>
              </a:moveTo>
              <a:lnTo>
                <a:pt x="1086641" y="11750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500" kern="1200"/>
        </a:p>
      </dsp:txBody>
      <dsp:txXfrm>
        <a:off x="5211733" y="2143974"/>
        <a:ext cx="54332" cy="54332"/>
      </dsp:txXfrm>
    </dsp:sp>
    <dsp:sp modelId="{6AA47690-65D3-42AA-9EB0-58F7740F36AC}">
      <dsp:nvSpPr>
        <dsp:cNvPr id="0" name=""/>
        <dsp:cNvSpPr/>
      </dsp:nvSpPr>
      <dsp:spPr>
        <a:xfrm>
          <a:off x="5377181" y="622342"/>
          <a:ext cx="1310898" cy="1305179"/>
        </a:xfrm>
        <a:prstGeom prst="ellipse">
          <a:avLst/>
        </a:prstGeom>
        <a:gradFill rotWithShape="0">
          <a:gsLst>
            <a:gs pos="0">
              <a:schemeClr val="accent2">
                <a:hueOff val="1497647"/>
                <a:satOff val="-284"/>
                <a:lumOff val="-1428"/>
                <a:alphaOff val="0"/>
                <a:shade val="51000"/>
                <a:satMod val="130000"/>
              </a:schemeClr>
            </a:gs>
            <a:gs pos="80000">
              <a:schemeClr val="accent2">
                <a:hueOff val="1497647"/>
                <a:satOff val="-284"/>
                <a:lumOff val="-1428"/>
                <a:alphaOff val="0"/>
                <a:shade val="93000"/>
                <a:satMod val="130000"/>
              </a:schemeClr>
            </a:gs>
            <a:gs pos="100000">
              <a:schemeClr val="accent2">
                <a:hueOff val="1497647"/>
                <a:satOff val="-284"/>
                <a:lumOff val="-14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kern="1200" dirty="0">
              <a:solidFill>
                <a:schemeClr val="tx1"/>
              </a:solidFill>
            </a:rPr>
            <a:t>Uzdolnienia</a:t>
          </a:r>
        </a:p>
      </dsp:txBody>
      <dsp:txXfrm>
        <a:off x="5569158" y="813481"/>
        <a:ext cx="926944" cy="922901"/>
      </dsp:txXfrm>
    </dsp:sp>
    <dsp:sp modelId="{9D9D2F4B-632F-4F7D-B040-CB041CA56AB2}">
      <dsp:nvSpPr>
        <dsp:cNvPr id="0" name=""/>
        <dsp:cNvSpPr/>
      </dsp:nvSpPr>
      <dsp:spPr>
        <a:xfrm rot="21450845">
          <a:off x="4891364" y="2749802"/>
          <a:ext cx="1123012" cy="23501"/>
        </a:xfrm>
        <a:custGeom>
          <a:avLst/>
          <a:gdLst/>
          <a:ahLst/>
          <a:cxnLst/>
          <a:rect l="0" t="0" r="0" b="0"/>
          <a:pathLst>
            <a:path>
              <a:moveTo>
                <a:pt x="0" y="11750"/>
              </a:moveTo>
              <a:lnTo>
                <a:pt x="1123012" y="11750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500" kern="1200"/>
        </a:p>
      </dsp:txBody>
      <dsp:txXfrm>
        <a:off x="5424795" y="2733477"/>
        <a:ext cx="56150" cy="56150"/>
      </dsp:txXfrm>
    </dsp:sp>
    <dsp:sp modelId="{5ADD4EC4-41DE-4C08-A508-4EDBADE8E8A6}">
      <dsp:nvSpPr>
        <dsp:cNvPr id="0" name=""/>
        <dsp:cNvSpPr/>
      </dsp:nvSpPr>
      <dsp:spPr>
        <a:xfrm>
          <a:off x="6013315" y="2071479"/>
          <a:ext cx="1227947" cy="1278174"/>
        </a:xfrm>
        <a:prstGeom prst="ellipse">
          <a:avLst/>
        </a:prstGeom>
        <a:gradFill rotWithShape="0">
          <a:gsLst>
            <a:gs pos="0">
              <a:schemeClr val="accent2">
                <a:hueOff val="2995294"/>
                <a:satOff val="-568"/>
                <a:lumOff val="-2857"/>
                <a:alphaOff val="0"/>
                <a:shade val="51000"/>
                <a:satMod val="130000"/>
              </a:schemeClr>
            </a:gs>
            <a:gs pos="80000">
              <a:schemeClr val="accent2">
                <a:hueOff val="2995294"/>
                <a:satOff val="-568"/>
                <a:lumOff val="-2857"/>
                <a:alphaOff val="0"/>
                <a:shade val="93000"/>
                <a:satMod val="130000"/>
              </a:schemeClr>
            </a:gs>
            <a:gs pos="100000">
              <a:schemeClr val="accent2">
                <a:hueOff val="2995294"/>
                <a:satOff val="-568"/>
                <a:lumOff val="-285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kern="1200" dirty="0">
              <a:solidFill>
                <a:schemeClr val="tx1"/>
              </a:solidFill>
            </a:rPr>
            <a:t>Mocne</a:t>
          </a:r>
          <a:r>
            <a:rPr lang="pl-PL" sz="900" kern="1200" dirty="0"/>
            <a:t> </a:t>
          </a:r>
          <a:r>
            <a:rPr lang="pl-PL" sz="1200" kern="1200" dirty="0">
              <a:solidFill>
                <a:schemeClr val="tx1"/>
              </a:solidFill>
            </a:rPr>
            <a:t>strony/</a:t>
          </a:r>
          <a:br>
            <a:rPr lang="pl-PL" sz="1200" kern="1200" dirty="0">
              <a:solidFill>
                <a:schemeClr val="tx1"/>
              </a:solidFill>
            </a:rPr>
          </a:br>
          <a:r>
            <a:rPr lang="pl-PL" sz="1200" kern="1200" dirty="0">
              <a:solidFill>
                <a:schemeClr val="tx1"/>
              </a:solidFill>
            </a:rPr>
            <a:t>ograniczenia</a:t>
          </a:r>
        </a:p>
      </dsp:txBody>
      <dsp:txXfrm>
        <a:off x="6193144" y="2258663"/>
        <a:ext cx="868289" cy="903806"/>
      </dsp:txXfrm>
    </dsp:sp>
    <dsp:sp modelId="{E6BDC652-3160-4819-B9B2-FEC971B993B7}">
      <dsp:nvSpPr>
        <dsp:cNvPr id="0" name=""/>
        <dsp:cNvSpPr/>
      </dsp:nvSpPr>
      <dsp:spPr>
        <a:xfrm rot="2599008">
          <a:off x="4738440" y="3330299"/>
          <a:ext cx="1056907" cy="23501"/>
        </a:xfrm>
        <a:custGeom>
          <a:avLst/>
          <a:gdLst/>
          <a:ahLst/>
          <a:cxnLst/>
          <a:rect l="0" t="0" r="0" b="0"/>
          <a:pathLst>
            <a:path>
              <a:moveTo>
                <a:pt x="0" y="11750"/>
              </a:moveTo>
              <a:lnTo>
                <a:pt x="1056907" y="11750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500" kern="1200"/>
        </a:p>
      </dsp:txBody>
      <dsp:txXfrm>
        <a:off x="5240471" y="3315627"/>
        <a:ext cx="52845" cy="52845"/>
      </dsp:txXfrm>
    </dsp:sp>
    <dsp:sp modelId="{8ABE9D13-A842-43D8-87C9-D9F15424DDF9}">
      <dsp:nvSpPr>
        <dsp:cNvPr id="0" name=""/>
        <dsp:cNvSpPr/>
      </dsp:nvSpPr>
      <dsp:spPr>
        <a:xfrm>
          <a:off x="5488759" y="3517166"/>
          <a:ext cx="1193874" cy="1193874"/>
        </a:xfrm>
        <a:prstGeom prst="ellipse">
          <a:avLst/>
        </a:prstGeom>
        <a:gradFill rotWithShape="0">
          <a:gsLst>
            <a:gs pos="0">
              <a:schemeClr val="accent2">
                <a:hueOff val="4492941"/>
                <a:satOff val="-852"/>
                <a:lumOff val="-4285"/>
                <a:alphaOff val="0"/>
                <a:shade val="51000"/>
                <a:satMod val="130000"/>
              </a:schemeClr>
            </a:gs>
            <a:gs pos="80000">
              <a:schemeClr val="accent2">
                <a:hueOff val="4492941"/>
                <a:satOff val="-852"/>
                <a:lumOff val="-4285"/>
                <a:alphaOff val="0"/>
                <a:shade val="93000"/>
                <a:satMod val="130000"/>
              </a:schemeClr>
            </a:gs>
            <a:gs pos="100000">
              <a:schemeClr val="accent2">
                <a:hueOff val="4492941"/>
                <a:satOff val="-852"/>
                <a:lumOff val="-428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kern="1200" dirty="0">
              <a:solidFill>
                <a:schemeClr val="tx1"/>
              </a:solidFill>
            </a:rPr>
            <a:t>System</a:t>
          </a:r>
          <a:r>
            <a:rPr lang="pl-PL" sz="1200" kern="1200" dirty="0"/>
            <a:t> </a:t>
          </a:r>
          <a:br>
            <a:rPr lang="pl-PL" sz="1200" kern="1200" dirty="0"/>
          </a:br>
          <a:r>
            <a:rPr lang="pl-PL" sz="1200" kern="1200" dirty="0">
              <a:solidFill>
                <a:schemeClr val="tx1"/>
              </a:solidFill>
            </a:rPr>
            <a:t>wartości</a:t>
          </a:r>
        </a:p>
      </dsp:txBody>
      <dsp:txXfrm>
        <a:off x="5663598" y="3692005"/>
        <a:ext cx="844196" cy="844196"/>
      </dsp:txXfrm>
    </dsp:sp>
    <dsp:sp modelId="{A2ACE0F4-046B-4F08-8709-69CA79F4C89E}">
      <dsp:nvSpPr>
        <dsp:cNvPr id="0" name=""/>
        <dsp:cNvSpPr/>
      </dsp:nvSpPr>
      <dsp:spPr>
        <a:xfrm rot="5558057">
          <a:off x="4291950" y="3741570"/>
          <a:ext cx="700963" cy="23501"/>
        </a:xfrm>
        <a:custGeom>
          <a:avLst/>
          <a:gdLst/>
          <a:ahLst/>
          <a:cxnLst/>
          <a:rect l="0" t="0" r="0" b="0"/>
          <a:pathLst>
            <a:path>
              <a:moveTo>
                <a:pt x="0" y="11750"/>
              </a:moveTo>
              <a:lnTo>
                <a:pt x="700963" y="11750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500" kern="1200"/>
        </a:p>
      </dsp:txBody>
      <dsp:txXfrm rot="10800000">
        <a:off x="4624908" y="3735797"/>
        <a:ext cx="35048" cy="35048"/>
      </dsp:txXfrm>
    </dsp:sp>
    <dsp:sp modelId="{97792C5E-4A93-4290-8C9D-FA1061043D62}">
      <dsp:nvSpPr>
        <dsp:cNvPr id="0" name=""/>
        <dsp:cNvSpPr/>
      </dsp:nvSpPr>
      <dsp:spPr>
        <a:xfrm>
          <a:off x="3901910" y="4102864"/>
          <a:ext cx="1390171" cy="1275989"/>
        </a:xfrm>
        <a:prstGeom prst="ellipse">
          <a:avLst/>
        </a:prstGeom>
        <a:gradFill rotWithShape="0">
          <a:gsLst>
            <a:gs pos="0">
              <a:schemeClr val="accent2">
                <a:hueOff val="5990588"/>
                <a:satOff val="-1136"/>
                <a:lumOff val="-5714"/>
                <a:alphaOff val="0"/>
                <a:shade val="51000"/>
                <a:satMod val="130000"/>
              </a:schemeClr>
            </a:gs>
            <a:gs pos="80000">
              <a:schemeClr val="accent2">
                <a:hueOff val="5990588"/>
                <a:satOff val="-1136"/>
                <a:lumOff val="-5714"/>
                <a:alphaOff val="0"/>
                <a:shade val="93000"/>
                <a:satMod val="130000"/>
              </a:schemeClr>
            </a:gs>
            <a:gs pos="100000">
              <a:schemeClr val="accent2">
                <a:hueOff val="5990588"/>
                <a:satOff val="-1136"/>
                <a:lumOff val="-571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kern="1200" dirty="0">
              <a:solidFill>
                <a:schemeClr val="tx1"/>
              </a:solidFill>
            </a:rPr>
            <a:t>Temperament</a:t>
          </a:r>
        </a:p>
      </dsp:txBody>
      <dsp:txXfrm>
        <a:off x="4105496" y="4289728"/>
        <a:ext cx="982999" cy="902261"/>
      </dsp:txXfrm>
    </dsp:sp>
    <dsp:sp modelId="{9C46A8B3-71EC-444F-85D3-8997160FCD3C}">
      <dsp:nvSpPr>
        <dsp:cNvPr id="0" name=""/>
        <dsp:cNvSpPr/>
      </dsp:nvSpPr>
      <dsp:spPr>
        <a:xfrm rot="8307447">
          <a:off x="3505348" y="3330875"/>
          <a:ext cx="1125863" cy="23501"/>
        </a:xfrm>
        <a:custGeom>
          <a:avLst/>
          <a:gdLst/>
          <a:ahLst/>
          <a:cxnLst/>
          <a:rect l="0" t="0" r="0" b="0"/>
          <a:pathLst>
            <a:path>
              <a:moveTo>
                <a:pt x="0" y="11750"/>
              </a:moveTo>
              <a:lnTo>
                <a:pt x="1125863" y="11750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500" kern="1200"/>
        </a:p>
      </dsp:txBody>
      <dsp:txXfrm rot="10800000">
        <a:off x="4040133" y="3314479"/>
        <a:ext cx="56293" cy="56293"/>
      </dsp:txXfrm>
    </dsp:sp>
    <dsp:sp modelId="{1F2EF210-9D50-496E-A8E4-7427AC684DD8}">
      <dsp:nvSpPr>
        <dsp:cNvPr id="0" name=""/>
        <dsp:cNvSpPr/>
      </dsp:nvSpPr>
      <dsp:spPr>
        <a:xfrm>
          <a:off x="2530345" y="3472473"/>
          <a:ext cx="1262032" cy="1347454"/>
        </a:xfrm>
        <a:prstGeom prst="ellipse">
          <a:avLst/>
        </a:prstGeom>
        <a:gradFill rotWithShape="0">
          <a:gsLst>
            <a:gs pos="0">
              <a:schemeClr val="accent2">
                <a:hueOff val="7488235"/>
                <a:satOff val="-1420"/>
                <a:lumOff val="-7142"/>
                <a:alphaOff val="0"/>
                <a:shade val="51000"/>
                <a:satMod val="130000"/>
              </a:schemeClr>
            </a:gs>
            <a:gs pos="80000">
              <a:schemeClr val="accent2">
                <a:hueOff val="7488235"/>
                <a:satOff val="-1420"/>
                <a:lumOff val="-7142"/>
                <a:alphaOff val="0"/>
                <a:shade val="93000"/>
                <a:satMod val="130000"/>
              </a:schemeClr>
            </a:gs>
            <a:gs pos="100000">
              <a:schemeClr val="accent2">
                <a:hueOff val="7488235"/>
                <a:satOff val="-1420"/>
                <a:lumOff val="-714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kern="1200" dirty="0">
              <a:solidFill>
                <a:schemeClr val="tx1"/>
              </a:solidFill>
            </a:rPr>
            <a:t>Stan</a:t>
          </a:r>
          <a:br>
            <a:rPr lang="pl-PL" sz="1300" kern="1200" dirty="0"/>
          </a:br>
          <a:r>
            <a:rPr lang="pl-PL" sz="1200" kern="1200" dirty="0">
              <a:solidFill>
                <a:schemeClr val="tx1"/>
              </a:solidFill>
            </a:rPr>
            <a:t>zdrowia</a:t>
          </a:r>
        </a:p>
      </dsp:txBody>
      <dsp:txXfrm>
        <a:off x="2715165" y="3669803"/>
        <a:ext cx="892392" cy="952794"/>
      </dsp:txXfrm>
    </dsp:sp>
    <dsp:sp modelId="{CE4A0702-E798-497B-948A-72DF8FDBAB01}">
      <dsp:nvSpPr>
        <dsp:cNvPr id="0" name=""/>
        <dsp:cNvSpPr/>
      </dsp:nvSpPr>
      <dsp:spPr>
        <a:xfrm rot="10936569">
          <a:off x="3229634" y="2750047"/>
          <a:ext cx="1252027" cy="23501"/>
        </a:xfrm>
        <a:custGeom>
          <a:avLst/>
          <a:gdLst/>
          <a:ahLst/>
          <a:cxnLst/>
          <a:rect l="0" t="0" r="0" b="0"/>
          <a:pathLst>
            <a:path>
              <a:moveTo>
                <a:pt x="0" y="11750"/>
              </a:moveTo>
              <a:lnTo>
                <a:pt x="1252027" y="11750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500" kern="1200"/>
        </a:p>
      </dsp:txBody>
      <dsp:txXfrm rot="10800000">
        <a:off x="3824347" y="2730497"/>
        <a:ext cx="62601" cy="62601"/>
      </dsp:txXfrm>
    </dsp:sp>
    <dsp:sp modelId="{32748810-C689-4766-BE49-2421B0D15F92}">
      <dsp:nvSpPr>
        <dsp:cNvPr id="0" name=""/>
        <dsp:cNvSpPr/>
      </dsp:nvSpPr>
      <dsp:spPr>
        <a:xfrm>
          <a:off x="1902735" y="2057976"/>
          <a:ext cx="1327934" cy="1305179"/>
        </a:xfrm>
        <a:prstGeom prst="ellipse">
          <a:avLst/>
        </a:prstGeom>
        <a:gradFill rotWithShape="0">
          <a:gsLst>
            <a:gs pos="0">
              <a:schemeClr val="accent2">
                <a:hueOff val="8985882"/>
                <a:satOff val="-1704"/>
                <a:lumOff val="-8571"/>
                <a:alphaOff val="0"/>
                <a:shade val="51000"/>
                <a:satMod val="130000"/>
              </a:schemeClr>
            </a:gs>
            <a:gs pos="80000">
              <a:schemeClr val="accent2">
                <a:hueOff val="8985882"/>
                <a:satOff val="-1704"/>
                <a:lumOff val="-8571"/>
                <a:alphaOff val="0"/>
                <a:shade val="93000"/>
                <a:satMod val="130000"/>
              </a:schemeClr>
            </a:gs>
            <a:gs pos="100000">
              <a:schemeClr val="accent2">
                <a:hueOff val="8985882"/>
                <a:satOff val="-1704"/>
                <a:lumOff val="-8571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kern="1200" dirty="0">
              <a:solidFill>
                <a:schemeClr val="tx1"/>
              </a:solidFill>
            </a:rPr>
            <a:t>Umiejętności</a:t>
          </a:r>
        </a:p>
      </dsp:txBody>
      <dsp:txXfrm>
        <a:off x="2097206" y="2249115"/>
        <a:ext cx="938992" cy="922901"/>
      </dsp:txXfrm>
    </dsp:sp>
    <dsp:sp modelId="{C707F05A-E59E-4D98-ABFF-6A3EF5C200A8}">
      <dsp:nvSpPr>
        <dsp:cNvPr id="0" name=""/>
        <dsp:cNvSpPr/>
      </dsp:nvSpPr>
      <dsp:spPr>
        <a:xfrm rot="13494041">
          <a:off x="3397352" y="2136724"/>
          <a:ext cx="1281172" cy="23501"/>
        </a:xfrm>
        <a:custGeom>
          <a:avLst/>
          <a:gdLst/>
          <a:ahLst/>
          <a:cxnLst/>
          <a:rect l="0" t="0" r="0" b="0"/>
          <a:pathLst>
            <a:path>
              <a:moveTo>
                <a:pt x="0" y="11750"/>
              </a:moveTo>
              <a:lnTo>
                <a:pt x="1281172" y="11750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500" kern="1200"/>
        </a:p>
      </dsp:txBody>
      <dsp:txXfrm rot="10800000">
        <a:off x="4005909" y="2116445"/>
        <a:ext cx="64058" cy="64058"/>
      </dsp:txXfrm>
    </dsp:sp>
    <dsp:sp modelId="{04BC9DE4-EE01-4D5D-8DC0-AABB37FF5058}">
      <dsp:nvSpPr>
        <dsp:cNvPr id="0" name=""/>
        <dsp:cNvSpPr/>
      </dsp:nvSpPr>
      <dsp:spPr>
        <a:xfrm>
          <a:off x="2564424" y="677994"/>
          <a:ext cx="1193874" cy="1193874"/>
        </a:xfrm>
        <a:prstGeom prst="ellipse">
          <a:avLst/>
        </a:prstGeom>
        <a:gradFill rotWithShape="0">
          <a:gsLst>
            <a:gs pos="0">
              <a:schemeClr val="accent2">
                <a:hueOff val="10483529"/>
                <a:satOff val="-1988"/>
                <a:lumOff val="-9999"/>
                <a:alphaOff val="0"/>
                <a:shade val="51000"/>
                <a:satMod val="130000"/>
              </a:schemeClr>
            </a:gs>
            <a:gs pos="80000">
              <a:schemeClr val="accent2">
                <a:hueOff val="10483529"/>
                <a:satOff val="-1988"/>
                <a:lumOff val="-9999"/>
                <a:alphaOff val="0"/>
                <a:shade val="93000"/>
                <a:satMod val="130000"/>
              </a:schemeClr>
            </a:gs>
            <a:gs pos="100000">
              <a:schemeClr val="accent2">
                <a:hueOff val="10483529"/>
                <a:satOff val="-1988"/>
                <a:lumOff val="-999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3200" b="1" kern="1200" dirty="0">
              <a:solidFill>
                <a:schemeClr val="tx1"/>
              </a:solidFill>
            </a:rPr>
            <a:t>…</a:t>
          </a:r>
        </a:p>
      </dsp:txBody>
      <dsp:txXfrm>
        <a:off x="2739263" y="852833"/>
        <a:ext cx="844196" cy="84419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2DE9FC-B6BC-41E5-BF7A-45342199DFA6}">
      <dsp:nvSpPr>
        <dsp:cNvPr id="0" name=""/>
        <dsp:cNvSpPr/>
      </dsp:nvSpPr>
      <dsp:spPr>
        <a:xfrm>
          <a:off x="3330294" y="1647779"/>
          <a:ext cx="1265550" cy="126555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400" kern="1200" dirty="0"/>
            <a:t>Uzdolnienia</a:t>
          </a:r>
        </a:p>
      </dsp:txBody>
      <dsp:txXfrm>
        <a:off x="3515630" y="1833115"/>
        <a:ext cx="894878" cy="894878"/>
      </dsp:txXfrm>
    </dsp:sp>
    <dsp:sp modelId="{8CF9FA92-1A30-45C6-A1E7-A7B566CFB163}">
      <dsp:nvSpPr>
        <dsp:cNvPr id="0" name=""/>
        <dsp:cNvSpPr/>
      </dsp:nvSpPr>
      <dsp:spPr>
        <a:xfrm rot="16200000">
          <a:off x="3773010" y="1443350"/>
          <a:ext cx="380118" cy="28740"/>
        </a:xfrm>
        <a:custGeom>
          <a:avLst/>
          <a:gdLst/>
          <a:ahLst/>
          <a:cxnLst/>
          <a:rect l="0" t="0" r="0" b="0"/>
          <a:pathLst>
            <a:path>
              <a:moveTo>
                <a:pt x="0" y="14370"/>
              </a:moveTo>
              <a:lnTo>
                <a:pt x="380118" y="14370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500" kern="1200"/>
        </a:p>
      </dsp:txBody>
      <dsp:txXfrm>
        <a:off x="3953566" y="1448217"/>
        <a:ext cx="19005" cy="19005"/>
      </dsp:txXfrm>
    </dsp:sp>
    <dsp:sp modelId="{A46EFC9D-7FF9-4F02-AE4D-9913D0401208}">
      <dsp:nvSpPr>
        <dsp:cNvPr id="0" name=""/>
        <dsp:cNvSpPr/>
      </dsp:nvSpPr>
      <dsp:spPr>
        <a:xfrm>
          <a:off x="3330294" y="2110"/>
          <a:ext cx="1265550" cy="126555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300" kern="1200" dirty="0"/>
            <a:t>językowe</a:t>
          </a:r>
        </a:p>
      </dsp:txBody>
      <dsp:txXfrm>
        <a:off x="3515630" y="187446"/>
        <a:ext cx="894878" cy="894878"/>
      </dsp:txXfrm>
    </dsp:sp>
    <dsp:sp modelId="{F7FCD9DC-7AEF-4A76-BC4D-51DFAF3FB194}">
      <dsp:nvSpPr>
        <dsp:cNvPr id="0" name=""/>
        <dsp:cNvSpPr/>
      </dsp:nvSpPr>
      <dsp:spPr>
        <a:xfrm rot="19800000">
          <a:off x="4485605" y="1854767"/>
          <a:ext cx="380118" cy="28740"/>
        </a:xfrm>
        <a:custGeom>
          <a:avLst/>
          <a:gdLst/>
          <a:ahLst/>
          <a:cxnLst/>
          <a:rect l="0" t="0" r="0" b="0"/>
          <a:pathLst>
            <a:path>
              <a:moveTo>
                <a:pt x="0" y="14370"/>
              </a:moveTo>
              <a:lnTo>
                <a:pt x="380118" y="14370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500" kern="1200"/>
        </a:p>
      </dsp:txBody>
      <dsp:txXfrm>
        <a:off x="4666162" y="1859634"/>
        <a:ext cx="19005" cy="19005"/>
      </dsp:txXfrm>
    </dsp:sp>
    <dsp:sp modelId="{F9B3C6C9-FC15-4AFF-B138-F18EAFACDB88}">
      <dsp:nvSpPr>
        <dsp:cNvPr id="0" name=""/>
        <dsp:cNvSpPr/>
      </dsp:nvSpPr>
      <dsp:spPr>
        <a:xfrm>
          <a:off x="4755485" y="824945"/>
          <a:ext cx="1265550" cy="1265550"/>
        </a:xfrm>
        <a:prstGeom prst="ellipse">
          <a:avLst/>
        </a:prstGeom>
        <a:solidFill>
          <a:schemeClr val="accent2">
            <a:hueOff val="2096706"/>
            <a:satOff val="-398"/>
            <a:lumOff val="-200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300" kern="1200" dirty="0">
              <a:solidFill>
                <a:schemeClr val="accent3">
                  <a:lumMod val="50000"/>
                </a:schemeClr>
              </a:solidFill>
            </a:rPr>
            <a:t>Inter-</a:t>
          </a:r>
          <a:br>
            <a:rPr lang="pl-PL" sz="1300" kern="1200" dirty="0">
              <a:solidFill>
                <a:schemeClr val="accent3">
                  <a:lumMod val="50000"/>
                </a:schemeClr>
              </a:solidFill>
            </a:rPr>
          </a:br>
          <a:r>
            <a:rPr lang="pl-PL" sz="1300" kern="1200" dirty="0">
              <a:solidFill>
                <a:schemeClr val="accent3">
                  <a:lumMod val="50000"/>
                </a:schemeClr>
              </a:solidFill>
            </a:rPr>
            <a:t>personalne</a:t>
          </a:r>
        </a:p>
      </dsp:txBody>
      <dsp:txXfrm>
        <a:off x="4940821" y="1010281"/>
        <a:ext cx="894878" cy="894878"/>
      </dsp:txXfrm>
    </dsp:sp>
    <dsp:sp modelId="{7C45BB0D-7136-4B3E-832A-84488638F53C}">
      <dsp:nvSpPr>
        <dsp:cNvPr id="0" name=""/>
        <dsp:cNvSpPr/>
      </dsp:nvSpPr>
      <dsp:spPr>
        <a:xfrm rot="1800000">
          <a:off x="4485605" y="2677602"/>
          <a:ext cx="380118" cy="28740"/>
        </a:xfrm>
        <a:custGeom>
          <a:avLst/>
          <a:gdLst/>
          <a:ahLst/>
          <a:cxnLst/>
          <a:rect l="0" t="0" r="0" b="0"/>
          <a:pathLst>
            <a:path>
              <a:moveTo>
                <a:pt x="0" y="14370"/>
              </a:moveTo>
              <a:lnTo>
                <a:pt x="380118" y="14370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500" kern="1200"/>
        </a:p>
      </dsp:txBody>
      <dsp:txXfrm>
        <a:off x="4666162" y="2682469"/>
        <a:ext cx="19005" cy="19005"/>
      </dsp:txXfrm>
    </dsp:sp>
    <dsp:sp modelId="{C446E9FC-F49A-479C-A349-6F2D841865A9}">
      <dsp:nvSpPr>
        <dsp:cNvPr id="0" name=""/>
        <dsp:cNvSpPr/>
      </dsp:nvSpPr>
      <dsp:spPr>
        <a:xfrm>
          <a:off x="4755485" y="2470614"/>
          <a:ext cx="1265550" cy="1265550"/>
        </a:xfrm>
        <a:prstGeom prst="ellipse">
          <a:avLst/>
        </a:prstGeom>
        <a:solidFill>
          <a:schemeClr val="accent2">
            <a:hueOff val="4193411"/>
            <a:satOff val="-795"/>
            <a:lumOff val="-400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300" kern="1200" dirty="0">
              <a:solidFill>
                <a:schemeClr val="accent6"/>
              </a:solidFill>
            </a:rPr>
            <a:t>techniczne</a:t>
          </a:r>
        </a:p>
      </dsp:txBody>
      <dsp:txXfrm>
        <a:off x="4940821" y="2655950"/>
        <a:ext cx="894878" cy="894878"/>
      </dsp:txXfrm>
    </dsp:sp>
    <dsp:sp modelId="{89B2D2B4-D92A-4570-854D-27963AE5893D}">
      <dsp:nvSpPr>
        <dsp:cNvPr id="0" name=""/>
        <dsp:cNvSpPr/>
      </dsp:nvSpPr>
      <dsp:spPr>
        <a:xfrm rot="5400000">
          <a:off x="3773010" y="3089019"/>
          <a:ext cx="380118" cy="28740"/>
        </a:xfrm>
        <a:custGeom>
          <a:avLst/>
          <a:gdLst/>
          <a:ahLst/>
          <a:cxnLst/>
          <a:rect l="0" t="0" r="0" b="0"/>
          <a:pathLst>
            <a:path>
              <a:moveTo>
                <a:pt x="0" y="14370"/>
              </a:moveTo>
              <a:lnTo>
                <a:pt x="380118" y="14370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500" kern="1200"/>
        </a:p>
      </dsp:txBody>
      <dsp:txXfrm>
        <a:off x="3953566" y="3093886"/>
        <a:ext cx="19005" cy="19005"/>
      </dsp:txXfrm>
    </dsp:sp>
    <dsp:sp modelId="{227181D2-9460-4570-B8FD-A8F698FBF388}">
      <dsp:nvSpPr>
        <dsp:cNvPr id="0" name=""/>
        <dsp:cNvSpPr/>
      </dsp:nvSpPr>
      <dsp:spPr>
        <a:xfrm>
          <a:off x="3330294" y="3293449"/>
          <a:ext cx="1265550" cy="1265550"/>
        </a:xfrm>
        <a:prstGeom prst="ellipse">
          <a:avLst/>
        </a:prstGeom>
        <a:solidFill>
          <a:schemeClr val="accent2">
            <a:hueOff val="6290117"/>
            <a:satOff val="-1193"/>
            <a:lumOff val="-599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300" kern="1200" dirty="0">
              <a:solidFill>
                <a:schemeClr val="accent6"/>
              </a:solidFill>
            </a:rPr>
            <a:t>Praktyczno-porządkowe</a:t>
          </a:r>
        </a:p>
      </dsp:txBody>
      <dsp:txXfrm>
        <a:off x="3515630" y="3478785"/>
        <a:ext cx="894878" cy="894878"/>
      </dsp:txXfrm>
    </dsp:sp>
    <dsp:sp modelId="{4A6F7E4D-728A-4D4C-B788-49C860DEF627}">
      <dsp:nvSpPr>
        <dsp:cNvPr id="0" name=""/>
        <dsp:cNvSpPr/>
      </dsp:nvSpPr>
      <dsp:spPr>
        <a:xfrm rot="9024390">
          <a:off x="3034038" y="2678737"/>
          <a:ext cx="405231" cy="28740"/>
        </a:xfrm>
        <a:custGeom>
          <a:avLst/>
          <a:gdLst/>
          <a:ahLst/>
          <a:cxnLst/>
          <a:rect l="0" t="0" r="0" b="0"/>
          <a:pathLst>
            <a:path>
              <a:moveTo>
                <a:pt x="0" y="14370"/>
              </a:moveTo>
              <a:lnTo>
                <a:pt x="405231" y="14370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500" kern="1200"/>
        </a:p>
      </dsp:txBody>
      <dsp:txXfrm rot="10800000">
        <a:off x="3226523" y="2682976"/>
        <a:ext cx="20261" cy="20261"/>
      </dsp:txXfrm>
    </dsp:sp>
    <dsp:sp modelId="{A8B71BFD-A2CA-44BA-A4FF-FC8B19E07591}">
      <dsp:nvSpPr>
        <dsp:cNvPr id="0" name=""/>
        <dsp:cNvSpPr/>
      </dsp:nvSpPr>
      <dsp:spPr>
        <a:xfrm>
          <a:off x="1877463" y="2472884"/>
          <a:ext cx="1265550" cy="1265550"/>
        </a:xfrm>
        <a:prstGeom prst="ellipse">
          <a:avLst/>
        </a:prstGeom>
        <a:solidFill>
          <a:schemeClr val="accent2">
            <a:hueOff val="8386823"/>
            <a:satOff val="-1590"/>
            <a:lumOff val="-799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300" kern="1200" dirty="0">
              <a:solidFill>
                <a:schemeClr val="accent6"/>
              </a:solidFill>
            </a:rPr>
            <a:t>artystyczne</a:t>
          </a:r>
        </a:p>
      </dsp:txBody>
      <dsp:txXfrm>
        <a:off x="2062799" y="2658220"/>
        <a:ext cx="894878" cy="894878"/>
      </dsp:txXfrm>
    </dsp:sp>
    <dsp:sp modelId="{3D734691-7061-4C8B-9C21-AF3EEE700BA7}">
      <dsp:nvSpPr>
        <dsp:cNvPr id="0" name=""/>
        <dsp:cNvSpPr/>
      </dsp:nvSpPr>
      <dsp:spPr>
        <a:xfrm rot="12600000">
          <a:off x="3060414" y="1854767"/>
          <a:ext cx="380118" cy="28740"/>
        </a:xfrm>
        <a:custGeom>
          <a:avLst/>
          <a:gdLst/>
          <a:ahLst/>
          <a:cxnLst/>
          <a:rect l="0" t="0" r="0" b="0"/>
          <a:pathLst>
            <a:path>
              <a:moveTo>
                <a:pt x="0" y="14370"/>
              </a:moveTo>
              <a:lnTo>
                <a:pt x="380118" y="14370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500" kern="1200"/>
        </a:p>
      </dsp:txBody>
      <dsp:txXfrm rot="10800000">
        <a:off x="3240970" y="1859634"/>
        <a:ext cx="19005" cy="19005"/>
      </dsp:txXfrm>
    </dsp:sp>
    <dsp:sp modelId="{530F1DAE-4F0A-4DE5-81F7-07A1448DC927}">
      <dsp:nvSpPr>
        <dsp:cNvPr id="0" name=""/>
        <dsp:cNvSpPr/>
      </dsp:nvSpPr>
      <dsp:spPr>
        <a:xfrm>
          <a:off x="1905102" y="824945"/>
          <a:ext cx="1265550" cy="1265550"/>
        </a:xfrm>
        <a:prstGeom prst="ellipse">
          <a:avLst/>
        </a:prstGeom>
        <a:solidFill>
          <a:schemeClr val="accent2">
            <a:hueOff val="10483529"/>
            <a:satOff val="-1988"/>
            <a:lumOff val="-999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300" kern="1200" dirty="0"/>
            <a:t>poznawcze</a:t>
          </a:r>
        </a:p>
      </dsp:txBody>
      <dsp:txXfrm>
        <a:off x="2090438" y="1010281"/>
        <a:ext cx="894878" cy="8948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#3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686779ED-3985-4903-860F-BDA6EC2F1063}" type="datetimeFigureOut">
              <a:rPr lang="pl-PL"/>
              <a:pPr>
                <a:defRPr/>
              </a:pPr>
              <a:t>20.11.2020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l-PL" noProof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noProof="0"/>
              <a:t>Kliknij, aby edytować style wzorca tekstu</a:t>
            </a:r>
          </a:p>
          <a:p>
            <a:pPr lvl="1"/>
            <a:r>
              <a:rPr lang="pl-PL" noProof="0"/>
              <a:t>Drugi poziom</a:t>
            </a:r>
          </a:p>
          <a:p>
            <a:pPr lvl="2"/>
            <a:r>
              <a:rPr lang="pl-PL" noProof="0"/>
              <a:t>Trzeci poziom</a:t>
            </a:r>
          </a:p>
          <a:p>
            <a:pPr lvl="3"/>
            <a:r>
              <a:rPr lang="pl-PL" noProof="0"/>
              <a:t>Czwarty poziom</a:t>
            </a:r>
          </a:p>
          <a:p>
            <a:pPr lvl="4"/>
            <a:r>
              <a:rPr lang="pl-PL" noProof="0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5A9498E8-91A2-4FAD-8183-EDA9C0068486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ymbol zastępczy obrazu slajd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pl-PL"/>
              <a:t> W puste pole można wpisać propozycje uczniów</a:t>
            </a:r>
          </a:p>
        </p:txBody>
      </p:sp>
      <p:sp>
        <p:nvSpPr>
          <p:cNvPr id="17411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37A5C89-7FD4-4E92-A821-CDD12A09DCA8}" type="slidenum">
              <a:rPr lang="pl-PL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pl-P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ymbol zastępczy obrazu slajd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l-PL"/>
          </a:p>
        </p:txBody>
      </p:sp>
      <p:sp>
        <p:nvSpPr>
          <p:cNvPr id="19459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665F942-32FA-4A6D-AD22-BA6F7AC77A46}" type="slidenum">
              <a:rPr lang="pl-PL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pl-P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ymbol zastępczy obrazu slajd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l-PL"/>
          </a:p>
        </p:txBody>
      </p:sp>
      <p:sp>
        <p:nvSpPr>
          <p:cNvPr id="28675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9BA3CCE-850E-4ADD-A6D2-99FB78AFED88}" type="slidenum">
              <a:rPr lang="pl-PL"/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pl-P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ymbol zastępczy obrazu slajd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2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pl-PL"/>
              <a:t>Warto zapytać uczniów, czy rozumieją poszczególne słowa, np. co oznacza interpersonalny; warto odwołać się do pytań z kwestionariusza: czy potrafisz pomóc  </a:t>
            </a:r>
            <a:br>
              <a:rPr lang="pl-PL"/>
            </a:br>
            <a:r>
              <a:rPr lang="pl-PL"/>
              <a:t>  koleżance/koledze, czy potrafisz pogodzić zwaśnionych kolegów – co mogą więc oznaczać uzdolnienia interpersonalne.</a:t>
            </a:r>
          </a:p>
          <a:p>
            <a:pPr>
              <a:spcBef>
                <a:spcPct val="0"/>
              </a:spcBef>
            </a:pPr>
            <a:br>
              <a:rPr lang="pl-PL"/>
            </a:br>
            <a:r>
              <a:rPr lang="pl-PL"/>
              <a:t>  w nauce</a:t>
            </a:r>
          </a:p>
          <a:p>
            <a:pPr>
              <a:spcBef>
                <a:spcPct val="0"/>
              </a:spcBef>
            </a:pPr>
            <a:r>
              <a:rPr lang="pl-PL"/>
              <a:t>  </a:t>
            </a:r>
          </a:p>
          <a:p>
            <a:pPr>
              <a:spcBef>
                <a:spcPct val="0"/>
              </a:spcBef>
            </a:pPr>
            <a:endParaRPr lang="pl-PL"/>
          </a:p>
        </p:txBody>
      </p:sp>
      <p:sp>
        <p:nvSpPr>
          <p:cNvPr id="30723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EAE3FFD-19EE-4F59-B0ED-A19204160724}" type="slidenum">
              <a:rPr lang="pl-PL"/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pl-PL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ymbol zastępczy obrazu slajd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l-PL"/>
          </a:p>
        </p:txBody>
      </p:sp>
      <p:sp>
        <p:nvSpPr>
          <p:cNvPr id="33795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4AF0B31-8459-4699-A7EE-FB3CB5E15816}" type="slidenum">
              <a:rPr lang="pl-PL"/>
              <a:pPr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pl-P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Freeform 7"/>
          <p:cNvSpPr/>
          <p:nvPr/>
        </p:nvSpPr>
        <p:spPr>
          <a:xfrm>
            <a:off x="-1588" y="-1588"/>
            <a:ext cx="9145588" cy="6859588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3C255C-D908-4DC9-98E8-B05C8136664B}" type="datetimeFigureOut">
              <a:rPr lang="pl-PL"/>
              <a:pPr>
                <a:defRPr/>
              </a:pPr>
              <a:t>20.11.2020</a:t>
            </a:fld>
            <a:endParaRPr lang="pl-PL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340F90-86D3-4E30-99EC-F02DBA76ACAD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68B172-DB38-475C-BE27-D5DAA3D1FD0D}" type="datetimeFigureOut">
              <a:rPr lang="pl-PL"/>
              <a:pPr>
                <a:defRPr/>
              </a:pPr>
              <a:t>20.11.2020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C36AA7-7D62-400F-8599-1CD8713A8AA2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51DE68-1629-47AA-96A8-E04594287B40}" type="datetimeFigureOut">
              <a:rPr lang="pl-PL"/>
              <a:pPr>
                <a:defRPr/>
              </a:pPr>
              <a:t>20.11.2020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FD96CB-78B5-49A1-8F9B-62872BC91C5D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C6DE-8F31-40DF-BE55-1DCFB9DDD391}" type="datetimeFigureOut">
              <a:rPr lang="pl-PL"/>
              <a:pPr>
                <a:defRPr/>
              </a:pPr>
              <a:t>20.11.2020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B16549-E981-402B-BE98-ADAD79006F24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/>
          <p:nvPr/>
        </p:nvSpPr>
        <p:spPr>
          <a:xfrm>
            <a:off x="-1588" y="-1588"/>
            <a:ext cx="9145588" cy="6859588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F611F8-8F19-42AA-BC47-E2BCEBF50094}" type="datetimeFigureOut">
              <a:rPr lang="pl-PL"/>
              <a:pPr>
                <a:defRPr/>
              </a:pPr>
              <a:t>20.11.2020</a:t>
            </a:fld>
            <a:endParaRPr lang="pl-PL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5A1BC9-65E1-42DA-A7AF-628CCDC9C945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174E9A-ED6B-49EE-BE4D-23D45239FB67}" type="datetimeFigureOut">
              <a:rPr lang="pl-PL"/>
              <a:pPr>
                <a:defRPr/>
              </a:pPr>
              <a:t>20.11.2020</a:t>
            </a:fld>
            <a:endParaRPr lang="pl-PL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68955F-6452-45A0-9DAC-9759DB68DC69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7262E1-29B0-4C92-8DEB-9A859143F1B5}" type="datetimeFigureOut">
              <a:rPr lang="pl-PL"/>
              <a:pPr>
                <a:defRPr/>
              </a:pPr>
              <a:t>20.11.2020</a:t>
            </a:fld>
            <a:endParaRPr lang="pl-PL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9CDAB-DE79-4FD2-91D2-294F392084D9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F71D8C-0BD0-42D1-8C38-04AE1656F02A}" type="datetimeFigureOut">
              <a:rPr lang="pl-PL"/>
              <a:pPr>
                <a:defRPr/>
              </a:pPr>
              <a:t>20.11.2020</a:t>
            </a:fld>
            <a:endParaRPr lang="pl-PL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E4EAF5-BBFA-4E89-BCB6-559E550FC8DB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CB4057-51D8-46A2-846A-F5A029C0BE4A}" type="datetimeFigureOut">
              <a:rPr lang="pl-PL"/>
              <a:pPr>
                <a:defRPr/>
              </a:pPr>
              <a:t>20.11.2020</a:t>
            </a:fld>
            <a:endParaRPr lang="pl-PL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14976-73B9-46CD-BDA4-0510C6AAC58C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ight Triangle 17"/>
          <p:cNvSpPr/>
          <p:nvPr/>
        </p:nvSpPr>
        <p:spPr>
          <a:xfrm rot="5400000">
            <a:off x="433388" y="-433388"/>
            <a:ext cx="6858000" cy="7724775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D31520-EC6D-41EE-B8D0-F5DC77BC62DB}" type="datetimeFigureOut">
              <a:rPr lang="pl-PL"/>
              <a:pPr>
                <a:defRPr/>
              </a:pPr>
              <a:t>20.11.2020</a:t>
            </a:fld>
            <a:endParaRPr lang="pl-PL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4A1C5C7F-FBAB-47C4-B841-9FCACB4C6E2C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rtlCol="0" anchor="ctr">
            <a:normAutofit/>
          </a:bodyPr>
          <a:lstStyle>
            <a:lvl1pPr algn="r">
              <a:defRPr/>
            </a:lvl1pPr>
          </a:lstStyle>
          <a:p>
            <a:pPr lvl="0"/>
            <a:r>
              <a:rPr lang="pl-PL" noProof="0"/>
              <a:t>Kliknij ikonę, aby dodać obraz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D4EA52-6CC2-446D-BDB4-AD5637C3F231}" type="datetimeFigureOut">
              <a:rPr lang="pl-PL"/>
              <a:pPr>
                <a:defRPr/>
              </a:pPr>
              <a:t>20.11.2020</a:t>
            </a:fld>
            <a:endParaRPr lang="pl-PL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71B66C-6ACC-465F-B275-79C0AC3AEA36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3175" y="5051425"/>
            <a:ext cx="3575050" cy="1806575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1588" y="5051425"/>
            <a:ext cx="9145588" cy="180657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325" y="365125"/>
            <a:ext cx="7521575" cy="5492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22325" y="1100138"/>
            <a:ext cx="7521575" cy="3579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613" y="5870575"/>
            <a:ext cx="2176462" cy="201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C30ADCA2-CEC2-44CC-8795-988FC193F6F3}" type="datetimeFigureOut">
              <a:rPr lang="pl-PL"/>
              <a:pPr>
                <a:defRPr/>
              </a:pPr>
              <a:t>20.11.2020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900" y="6284913"/>
            <a:ext cx="4724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cap="all" spc="200" baseline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50" y="6170613"/>
            <a:ext cx="503238" cy="503237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165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017937C4-1F7D-4C49-92E7-BEC860728790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5" r:id="rId2"/>
    <p:sldLayoutId id="2147483673" r:id="rId3"/>
    <p:sldLayoutId id="2147483666" r:id="rId4"/>
    <p:sldLayoutId id="2147483667" r:id="rId5"/>
    <p:sldLayoutId id="2147483668" r:id="rId6"/>
    <p:sldLayoutId id="2147483669" r:id="rId7"/>
    <p:sldLayoutId id="2147483674" r:id="rId8"/>
    <p:sldLayoutId id="2147483675" r:id="rId9"/>
    <p:sldLayoutId id="2147483670" r:id="rId10"/>
    <p:sldLayoutId id="2147483671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2800" kern="1200" cap="all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9pPr>
    </p:titleStyle>
    <p:bodyStyle>
      <a:lvl1pPr marL="342900" indent="-342900" algn="l" rtl="0" fontAlgn="base">
        <a:spcBef>
          <a:spcPts val="800"/>
        </a:spcBef>
        <a:spcAft>
          <a:spcPct val="0"/>
        </a:spcAft>
        <a:buFont typeface="Arial" charset="0"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038" indent="-173038" algn="l" rtl="0" fontAlgn="base">
        <a:spcBef>
          <a:spcPts val="3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1638" indent="-163513" algn="l" rtl="0" fontAlgn="base">
        <a:spcBef>
          <a:spcPts val="3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238" indent="-163513" algn="l" rtl="0" fontAlgn="base">
        <a:spcBef>
          <a:spcPts val="3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8838" indent="-173038" algn="l" rtl="0" fontAlgn="base">
        <a:spcBef>
          <a:spcPts val="3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3132138" y="4508500"/>
            <a:ext cx="5637212" cy="882650"/>
          </a:xfrm>
        </p:spPr>
        <p:txBody>
          <a:bodyPr/>
          <a:lstStyle/>
          <a:p>
            <a:r>
              <a:rPr lang="pl-PL" cap="none" dirty="0">
                <a:ea typeface="Tunga" pitchFamily="2"/>
              </a:rPr>
              <a:t>Doradztwo Zawodowe</a:t>
            </a:r>
          </a:p>
          <a:p>
            <a:r>
              <a:rPr lang="pl-PL" cap="none" dirty="0">
                <a:ea typeface="Tunga" pitchFamily="2"/>
              </a:rPr>
              <a:t>Umiejętności i zdolności</a:t>
            </a:r>
          </a:p>
        </p:txBody>
      </p:sp>
      <p:sp>
        <p:nvSpPr>
          <p:cNvPr id="14339" name="Prostokąt 3"/>
          <p:cNvSpPr>
            <a:spLocks noChangeArrowheads="1"/>
          </p:cNvSpPr>
          <p:nvPr/>
        </p:nvSpPr>
        <p:spPr bwMode="auto">
          <a:xfrm>
            <a:off x="468313" y="476250"/>
            <a:ext cx="527367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l-PL" dirty="0">
                <a:latin typeface="Franklin Gothic Book" pitchFamily="34" charset="0"/>
              </a:rPr>
              <a:t>„Żyj według życiorysu, który chciałbyś sobie napisać”</a:t>
            </a:r>
            <a:br>
              <a:rPr lang="pl-PL" dirty="0">
                <a:latin typeface="Franklin Gothic Book" pitchFamily="34" charset="0"/>
              </a:rPr>
            </a:br>
            <a:br>
              <a:rPr lang="pl-PL" dirty="0">
                <a:latin typeface="Franklin Gothic Book" pitchFamily="34" charset="0"/>
              </a:rPr>
            </a:br>
            <a:r>
              <a:rPr lang="pl-PL" dirty="0">
                <a:latin typeface="Franklin Gothic Book" pitchFamily="34" charset="0"/>
              </a:rPr>
              <a:t>Aleksander Kumor – polski aforysta</a:t>
            </a:r>
          </a:p>
        </p:txBody>
      </p:sp>
      <p:sp>
        <p:nvSpPr>
          <p:cNvPr id="4" name="Tytuł 3">
            <a:extLst>
              <a:ext uri="{FF2B5EF4-FFF2-40B4-BE49-F238E27FC236}">
                <a16:creationId xmlns:a16="http://schemas.microsoft.com/office/drawing/2014/main" id="{1CD73DD2-E9B0-403D-8B70-BED4420E9B5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Moje umiejętności </a:t>
            </a:r>
            <a:r>
              <a:rPr lang="pl-PL"/>
              <a:t>i zdolności</a:t>
            </a:r>
            <a:endParaRPr lang="pl-PL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sz="half" idx="1"/>
          </p:nvPr>
        </p:nvSpPr>
        <p:spPr>
          <a:xfrm>
            <a:off x="395288" y="1125538"/>
            <a:ext cx="3960812" cy="4175125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</a:pPr>
            <a:r>
              <a:rPr lang="pl-PL" sz="2400"/>
              <a:t>22. Dbać o porządek</a:t>
            </a:r>
            <a:br>
              <a:rPr lang="pl-PL" sz="2400"/>
            </a:br>
            <a:r>
              <a:rPr lang="pl-PL" sz="2400"/>
              <a:t>  w swoich rzeczach</a:t>
            </a:r>
            <a:br>
              <a:rPr lang="pl-PL" sz="2400"/>
            </a:br>
            <a:r>
              <a:rPr lang="pl-PL" sz="2400"/>
              <a:t>  osobistych.</a:t>
            </a:r>
          </a:p>
          <a:p>
            <a:pPr marL="0" indent="0">
              <a:lnSpc>
                <a:spcPct val="80000"/>
              </a:lnSpc>
            </a:pPr>
            <a:r>
              <a:rPr lang="pl-PL" sz="2400"/>
              <a:t>23. Doradzić</a:t>
            </a:r>
            <a:br>
              <a:rPr lang="pl-PL" sz="2400"/>
            </a:br>
            <a:r>
              <a:rPr lang="pl-PL" sz="2400"/>
              <a:t>   koleżance/koledze, jak</a:t>
            </a:r>
            <a:br>
              <a:rPr lang="pl-PL" sz="2400"/>
            </a:br>
            <a:r>
              <a:rPr lang="pl-PL" sz="2400"/>
              <a:t>   powinni ubrać się na</a:t>
            </a:r>
            <a:br>
              <a:rPr lang="pl-PL" sz="2400"/>
            </a:br>
            <a:r>
              <a:rPr lang="pl-PL" sz="2400"/>
              <a:t>   prywatkę.</a:t>
            </a:r>
          </a:p>
          <a:p>
            <a:pPr marL="0" indent="0">
              <a:lnSpc>
                <a:spcPct val="80000"/>
              </a:lnSpc>
            </a:pPr>
            <a:r>
              <a:rPr lang="pl-PL" sz="2400"/>
              <a:t>24. Szybko rozumieć sens</a:t>
            </a:r>
            <a:br>
              <a:rPr lang="pl-PL" sz="2400"/>
            </a:br>
            <a:r>
              <a:rPr lang="pl-PL" sz="2400"/>
              <a:t>  czytanego tekstu.</a:t>
            </a:r>
          </a:p>
          <a:p>
            <a:pPr marL="0" indent="0">
              <a:lnSpc>
                <a:spcPct val="80000"/>
              </a:lnSpc>
            </a:pPr>
            <a:r>
              <a:rPr lang="pl-PL" sz="2400"/>
              <a:t>25. Opisywać bohaterów </a:t>
            </a:r>
            <a:br>
              <a:rPr lang="pl-PL" sz="2400"/>
            </a:br>
            <a:r>
              <a:rPr lang="pl-PL" sz="2400"/>
              <a:t>   książki.</a:t>
            </a:r>
          </a:p>
          <a:p>
            <a:pPr marL="0" indent="0">
              <a:lnSpc>
                <a:spcPct val="80000"/>
              </a:lnSpc>
            </a:pPr>
            <a:r>
              <a:rPr lang="pl-PL" sz="2400"/>
              <a:t>26. Organizować wolny czas.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2"/>
          </p:nvPr>
        </p:nvSpPr>
        <p:spPr>
          <a:xfrm>
            <a:off x="4700588" y="1096963"/>
            <a:ext cx="4192587" cy="4060825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</a:pPr>
            <a:r>
              <a:rPr lang="pl-PL" sz="2400"/>
              <a:t>27. Pomóc przy naprawie</a:t>
            </a:r>
            <a:br>
              <a:rPr lang="pl-PL" sz="2400"/>
            </a:br>
            <a:r>
              <a:rPr lang="pl-PL" sz="2400"/>
              <a:t>  samochodu.</a:t>
            </a:r>
          </a:p>
          <a:p>
            <a:pPr marL="0" indent="0">
              <a:lnSpc>
                <a:spcPct val="80000"/>
              </a:lnSpc>
            </a:pPr>
            <a:r>
              <a:rPr lang="pl-PL" sz="2400"/>
              <a:t>28. Zadbać o porządek</a:t>
            </a:r>
            <a:br>
              <a:rPr lang="pl-PL" sz="2400"/>
            </a:br>
            <a:r>
              <a:rPr lang="pl-PL" sz="2400"/>
              <a:t>  w pokoju.</a:t>
            </a:r>
          </a:p>
          <a:p>
            <a:pPr marL="0" indent="0">
              <a:lnSpc>
                <a:spcPct val="80000"/>
              </a:lnSpc>
            </a:pPr>
            <a:r>
              <a:rPr lang="pl-PL" sz="2400"/>
              <a:t>29. Trafnie dobrać fryzurę.</a:t>
            </a:r>
          </a:p>
          <a:p>
            <a:pPr marL="0" indent="0">
              <a:lnSpc>
                <a:spcPct val="80000"/>
              </a:lnSpc>
            </a:pPr>
            <a:r>
              <a:rPr lang="pl-PL" sz="2400"/>
              <a:t>30. Długo czytać bez </a:t>
            </a:r>
            <a:br>
              <a:rPr lang="pl-PL" sz="2400"/>
            </a:br>
            <a:r>
              <a:rPr lang="pl-PL" sz="2400"/>
              <a:t>  zmęczenia.</a:t>
            </a:r>
          </a:p>
          <a:p>
            <a:pPr marL="0" indent="0">
              <a:lnSpc>
                <a:spcPct val="80000"/>
              </a:lnSpc>
            </a:pPr>
            <a:r>
              <a:rPr lang="pl-PL" sz="2400"/>
              <a:t>31. Pisać długie listy.</a:t>
            </a:r>
          </a:p>
          <a:p>
            <a:pPr marL="0" indent="0">
              <a:lnSpc>
                <a:spcPct val="80000"/>
              </a:lnSpc>
            </a:pPr>
            <a:r>
              <a:rPr lang="pl-PL" sz="2400"/>
              <a:t>32. Pomóc  koleżance/koledze </a:t>
            </a:r>
            <a:br>
              <a:rPr lang="pl-PL" sz="2400"/>
            </a:br>
            <a:r>
              <a:rPr lang="pl-PL" sz="2400"/>
              <a:t>  w nauce</a:t>
            </a:r>
          </a:p>
        </p:txBody>
      </p:sp>
      <p:sp>
        <p:nvSpPr>
          <p:cNvPr id="4" name="Tytu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pl-PL" dirty="0"/>
              <a:t>Ankieta – czy potrafisz?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sz="half" idx="1"/>
          </p:nvPr>
        </p:nvSpPr>
        <p:spPr>
          <a:xfrm>
            <a:off x="395288" y="1125538"/>
            <a:ext cx="4248150" cy="4391025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</a:pPr>
            <a:r>
              <a:rPr lang="pl-PL" sz="2400"/>
              <a:t>33. Wykonać drobne naprawy</a:t>
            </a:r>
            <a:br>
              <a:rPr lang="pl-PL" sz="2400"/>
            </a:br>
            <a:r>
              <a:rPr lang="pl-PL" sz="2400"/>
              <a:t>  sprzętu elektronicznego.</a:t>
            </a:r>
          </a:p>
          <a:p>
            <a:pPr marL="0" indent="0">
              <a:lnSpc>
                <a:spcPct val="90000"/>
              </a:lnSpc>
            </a:pPr>
            <a:r>
              <a:rPr lang="pl-PL" sz="2400"/>
              <a:t>34. Uprawiać ogródek.</a:t>
            </a:r>
          </a:p>
          <a:p>
            <a:pPr marL="0" indent="0">
              <a:lnSpc>
                <a:spcPct val="90000"/>
              </a:lnSpc>
            </a:pPr>
            <a:r>
              <a:rPr lang="pl-PL" sz="2400"/>
              <a:t>35. Tańczyć.</a:t>
            </a:r>
          </a:p>
          <a:p>
            <a:pPr marL="0" indent="0">
              <a:lnSpc>
                <a:spcPct val="90000"/>
              </a:lnSpc>
            </a:pPr>
            <a:r>
              <a:rPr lang="pl-PL" sz="2400"/>
              <a:t>36. Bez trudu trafić do miejsca,</a:t>
            </a:r>
            <a:br>
              <a:rPr lang="pl-PL" sz="2400"/>
            </a:br>
            <a:r>
              <a:rPr lang="pl-PL" sz="2400"/>
              <a:t>  w którym dawno nie byłem.</a:t>
            </a:r>
          </a:p>
          <a:p>
            <a:pPr marL="0" indent="0">
              <a:lnSpc>
                <a:spcPct val="90000"/>
              </a:lnSpc>
            </a:pPr>
            <a:r>
              <a:rPr lang="pl-PL" sz="2400"/>
              <a:t>37. Posługiwać się językiem</a:t>
            </a:r>
            <a:br>
              <a:rPr lang="pl-PL" sz="2400"/>
            </a:br>
            <a:r>
              <a:rPr lang="pl-PL" sz="2400"/>
              <a:t> obcym.</a:t>
            </a:r>
          </a:p>
          <a:p>
            <a:pPr marL="0" indent="0">
              <a:lnSpc>
                <a:spcPct val="90000"/>
              </a:lnSpc>
            </a:pPr>
            <a:r>
              <a:rPr lang="pl-PL" sz="2400"/>
              <a:t>38. Z łatwością prowadzić</a:t>
            </a:r>
            <a:br>
              <a:rPr lang="pl-PL" sz="2400"/>
            </a:br>
            <a:r>
              <a:rPr lang="pl-PL" sz="2400"/>
              <a:t>  rozmowy z ludźmi.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2"/>
          </p:nvPr>
        </p:nvSpPr>
        <p:spPr>
          <a:xfrm>
            <a:off x="4700588" y="1096963"/>
            <a:ext cx="4119562" cy="4203700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</a:pPr>
            <a:r>
              <a:rPr lang="pl-PL" sz="2400"/>
              <a:t>39. Czytać rysunek techniczny.</a:t>
            </a:r>
          </a:p>
          <a:p>
            <a:pPr marL="0" indent="0">
              <a:lnSpc>
                <a:spcPct val="90000"/>
              </a:lnSpc>
            </a:pPr>
            <a:r>
              <a:rPr lang="pl-PL" sz="2400"/>
              <a:t>40. Robić zakupy.</a:t>
            </a:r>
          </a:p>
          <a:p>
            <a:pPr marL="0" indent="0">
              <a:lnSpc>
                <a:spcPct val="90000"/>
              </a:lnSpc>
            </a:pPr>
            <a:r>
              <a:rPr lang="pl-PL" sz="2400"/>
              <a:t>41. Robić dobre zdjęcia fotograficzne.</a:t>
            </a:r>
          </a:p>
          <a:p>
            <a:pPr marL="0" indent="0">
              <a:lnSpc>
                <a:spcPct val="90000"/>
              </a:lnSpc>
            </a:pPr>
            <a:r>
              <a:rPr lang="pl-PL" sz="2400"/>
              <a:t>42. Szybko liczyć</a:t>
            </a:r>
          </a:p>
          <a:p>
            <a:pPr marL="0" indent="0">
              <a:lnSpc>
                <a:spcPct val="90000"/>
              </a:lnSpc>
            </a:pPr>
            <a:r>
              <a:rPr lang="pl-PL" sz="2400"/>
              <a:t>43. Szybko czytać.</a:t>
            </a:r>
          </a:p>
          <a:p>
            <a:pPr marL="0" indent="0">
              <a:lnSpc>
                <a:spcPct val="90000"/>
              </a:lnSpc>
            </a:pPr>
            <a:r>
              <a:rPr lang="pl-PL" sz="2400"/>
              <a:t>44. Być duszą towarzystwa </a:t>
            </a:r>
            <a:br>
              <a:rPr lang="pl-PL" sz="2400"/>
            </a:br>
            <a:r>
              <a:rPr lang="pl-PL" sz="2400"/>
              <a:t>  na prywatce.</a:t>
            </a:r>
          </a:p>
          <a:p>
            <a:pPr marL="0" indent="0">
              <a:lnSpc>
                <a:spcPct val="90000"/>
              </a:lnSpc>
            </a:pPr>
            <a:r>
              <a:rPr lang="pl-PL" sz="2400"/>
              <a:t>45. Posługiwać się komputerem.</a:t>
            </a:r>
          </a:p>
        </p:txBody>
      </p:sp>
      <p:sp>
        <p:nvSpPr>
          <p:cNvPr id="4" name="Tytu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pl-PL" dirty="0"/>
              <a:t>Ankieta – czy potrafisz?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sz="half" idx="1"/>
          </p:nvPr>
        </p:nvSpPr>
        <p:spPr>
          <a:xfrm>
            <a:off x="323850" y="1052513"/>
            <a:ext cx="3887788" cy="4679950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</a:pPr>
            <a:r>
              <a:rPr lang="pl-PL" sz="2200"/>
              <a:t>46. Pomalować (wytapetować)</a:t>
            </a:r>
            <a:br>
              <a:rPr lang="pl-PL" sz="2200"/>
            </a:br>
            <a:r>
              <a:rPr lang="pl-PL" sz="2200"/>
              <a:t>  pokój.</a:t>
            </a:r>
          </a:p>
          <a:p>
            <a:pPr marL="0" indent="0">
              <a:lnSpc>
                <a:spcPct val="80000"/>
              </a:lnSpc>
            </a:pPr>
            <a:r>
              <a:rPr lang="pl-PL" sz="2200"/>
              <a:t>47. Układać bukiety z kwiatów.</a:t>
            </a:r>
          </a:p>
          <a:p>
            <a:pPr marL="0" indent="0">
              <a:lnSpc>
                <a:spcPct val="80000"/>
              </a:lnSpc>
            </a:pPr>
            <a:r>
              <a:rPr lang="pl-PL" sz="2200"/>
              <a:t>48. Łatwo poznawać nowe</a:t>
            </a:r>
            <a:br>
              <a:rPr lang="pl-PL" sz="2200"/>
            </a:br>
            <a:r>
              <a:rPr lang="pl-PL" sz="2200"/>
              <a:t>  dziedziny wiedzy.</a:t>
            </a:r>
          </a:p>
          <a:p>
            <a:pPr marL="0" indent="0">
              <a:lnSpc>
                <a:spcPct val="80000"/>
              </a:lnSpc>
            </a:pPr>
            <a:r>
              <a:rPr lang="pl-PL" sz="2200"/>
              <a:t>49. Realistycznie opowiadać</a:t>
            </a:r>
            <a:br>
              <a:rPr lang="pl-PL" sz="2200"/>
            </a:br>
            <a:r>
              <a:rPr lang="pl-PL" sz="2200"/>
              <a:t>  różne zdarzenia.</a:t>
            </a:r>
          </a:p>
          <a:p>
            <a:pPr marL="0" indent="0">
              <a:lnSpc>
                <a:spcPct val="80000"/>
              </a:lnSpc>
            </a:pPr>
            <a:r>
              <a:rPr lang="pl-PL" sz="2200"/>
              <a:t>50. Sprzeciwić się głupiemu pomysłowi kolegi.</a:t>
            </a:r>
          </a:p>
          <a:p>
            <a:pPr marL="0" indent="0">
              <a:lnSpc>
                <a:spcPct val="80000"/>
              </a:lnSpc>
            </a:pPr>
            <a:r>
              <a:rPr lang="pl-PL" sz="2200"/>
              <a:t>51. Objaśnić budowę silnika.</a:t>
            </a:r>
          </a:p>
          <a:p>
            <a:pPr marL="0" indent="0">
              <a:lnSpc>
                <a:spcPct val="80000"/>
              </a:lnSpc>
            </a:pPr>
            <a:r>
              <a:rPr lang="pl-PL" sz="2200"/>
              <a:t>52. Sprawnie zorganizować</a:t>
            </a:r>
            <a:br>
              <a:rPr lang="pl-PL" sz="2200"/>
            </a:br>
            <a:r>
              <a:rPr lang="pl-PL" sz="2200"/>
              <a:t>  zabawę klasową, szkolną.</a:t>
            </a:r>
          </a:p>
          <a:p>
            <a:pPr marL="0" indent="0">
              <a:lnSpc>
                <a:spcPct val="80000"/>
              </a:lnSpc>
            </a:pPr>
            <a:r>
              <a:rPr lang="pl-PL" sz="2200"/>
              <a:t>53. Grać na instrumencie</a:t>
            </a:r>
            <a:br>
              <a:rPr lang="pl-PL" sz="2200"/>
            </a:br>
            <a:r>
              <a:rPr lang="pl-PL" sz="2200"/>
              <a:t>  muzycznym.</a:t>
            </a:r>
          </a:p>
          <a:p>
            <a:pPr marL="0" indent="0">
              <a:lnSpc>
                <a:spcPct val="80000"/>
              </a:lnSpc>
            </a:pPr>
            <a:endParaRPr lang="pl-PL" sz="220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2"/>
          </p:nvPr>
        </p:nvSpPr>
        <p:spPr>
          <a:xfrm>
            <a:off x="4700588" y="1096963"/>
            <a:ext cx="4119562" cy="4203700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</a:pPr>
            <a:r>
              <a:rPr lang="pl-PL" sz="2200"/>
              <a:t>54. Szybko zrozumieć treść instrukcji obsługi jakiegoś urządzenia.</a:t>
            </a:r>
          </a:p>
          <a:p>
            <a:pPr marL="0" indent="0">
              <a:lnSpc>
                <a:spcPct val="80000"/>
              </a:lnSpc>
            </a:pPr>
            <a:r>
              <a:rPr lang="pl-PL" sz="2200"/>
              <a:t>55. Posługiwać się słowami</a:t>
            </a:r>
            <a:br>
              <a:rPr lang="pl-PL" sz="2200"/>
            </a:br>
            <a:r>
              <a:rPr lang="pl-PL" sz="2200"/>
              <a:t>  i zwrotami obcojęzycznymi.</a:t>
            </a:r>
          </a:p>
          <a:p>
            <a:pPr marL="0" indent="0">
              <a:lnSpc>
                <a:spcPct val="80000"/>
              </a:lnSpc>
            </a:pPr>
            <a:r>
              <a:rPr lang="pl-PL" sz="2200"/>
              <a:t>56. Zaopiekować się </a:t>
            </a:r>
            <a:br>
              <a:rPr lang="pl-PL" sz="2200"/>
            </a:br>
            <a:r>
              <a:rPr lang="pl-PL" sz="2200"/>
              <a:t>  koleżanką/kolegą.</a:t>
            </a:r>
          </a:p>
          <a:p>
            <a:pPr marL="0" indent="0">
              <a:lnSpc>
                <a:spcPct val="80000"/>
              </a:lnSpc>
            </a:pPr>
            <a:r>
              <a:rPr lang="pl-PL" sz="2200"/>
              <a:t>57. Naprawić rower.</a:t>
            </a:r>
          </a:p>
          <a:p>
            <a:pPr marL="0" indent="0">
              <a:lnSpc>
                <a:spcPct val="80000"/>
              </a:lnSpc>
            </a:pPr>
            <a:r>
              <a:rPr lang="pl-PL" sz="2200"/>
              <a:t>58. Przejrzyście prowadzić</a:t>
            </a:r>
            <a:br>
              <a:rPr lang="pl-PL" sz="2200"/>
            </a:br>
            <a:r>
              <a:rPr lang="pl-PL" sz="2200"/>
              <a:t>  notatki.</a:t>
            </a:r>
          </a:p>
          <a:p>
            <a:pPr marL="0" indent="0">
              <a:lnSpc>
                <a:spcPct val="80000"/>
              </a:lnSpc>
            </a:pPr>
            <a:r>
              <a:rPr lang="pl-PL" sz="2200"/>
              <a:t>59. Recytować wiersze.</a:t>
            </a:r>
          </a:p>
          <a:p>
            <a:pPr marL="0" indent="0">
              <a:lnSpc>
                <a:spcPct val="80000"/>
              </a:lnSpc>
            </a:pPr>
            <a:r>
              <a:rPr lang="pl-PL" sz="2200"/>
              <a:t>60. Szybko dostrzec znajomego </a:t>
            </a:r>
            <a:br>
              <a:rPr lang="pl-PL" sz="2200"/>
            </a:br>
            <a:r>
              <a:rPr lang="pl-PL" sz="2200"/>
              <a:t>  w tłumie ludzi.</a:t>
            </a:r>
          </a:p>
          <a:p>
            <a:pPr marL="0" indent="0">
              <a:lnSpc>
                <a:spcPct val="80000"/>
              </a:lnSpc>
            </a:pPr>
            <a:endParaRPr lang="pl-PL" sz="2200"/>
          </a:p>
          <a:p>
            <a:pPr marL="0" indent="0">
              <a:lnSpc>
                <a:spcPct val="80000"/>
              </a:lnSpc>
            </a:pPr>
            <a:endParaRPr lang="pl-PL" sz="2200"/>
          </a:p>
          <a:p>
            <a:pPr marL="0" indent="0">
              <a:lnSpc>
                <a:spcPct val="80000"/>
              </a:lnSpc>
            </a:pPr>
            <a:endParaRPr lang="pl-PL" sz="2200"/>
          </a:p>
        </p:txBody>
      </p:sp>
      <p:sp>
        <p:nvSpPr>
          <p:cNvPr id="4" name="Tytu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pl-PL" dirty="0"/>
              <a:t>Ankieta – czy potrafisz?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pl-PL" dirty="0"/>
              <a:t>Arkusz odpowiedzi do ankiety</a:t>
            </a:r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idx="1"/>
          </p:nvPr>
        </p:nvGraphicFramePr>
        <p:xfrm>
          <a:off x="0" y="1100138"/>
          <a:ext cx="9144000" cy="63073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79822">
                <a:tc>
                  <a:txBody>
                    <a:bodyPr/>
                    <a:lstStyle/>
                    <a:p>
                      <a:r>
                        <a:rPr lang="pl-PL" dirty="0"/>
                        <a:t>Uzdolnienia językowe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Uzdolnienia</a:t>
                      </a:r>
                      <a:br>
                        <a:rPr lang="pl-PL" dirty="0"/>
                      </a:br>
                      <a:r>
                        <a:rPr lang="pl-PL" dirty="0" err="1"/>
                        <a:t>inter</a:t>
                      </a:r>
                      <a:r>
                        <a:rPr lang="pl-PL" dirty="0"/>
                        <a:t>-personalne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Uzdolnienia</a:t>
                      </a:r>
                      <a:br>
                        <a:rPr lang="pl-PL" dirty="0"/>
                      </a:br>
                      <a:r>
                        <a:rPr lang="pl-PL" dirty="0"/>
                        <a:t>techniczne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Uzdolnienia</a:t>
                      </a:r>
                      <a:br>
                        <a:rPr lang="pl-PL" dirty="0"/>
                      </a:br>
                      <a:r>
                        <a:rPr lang="pl-PL" dirty="0"/>
                        <a:t>praktyczno-porządkowe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Uzdolnienia</a:t>
                      </a:r>
                      <a:br>
                        <a:rPr lang="pl-PL" dirty="0"/>
                      </a:br>
                      <a:r>
                        <a:rPr lang="pl-PL" dirty="0"/>
                        <a:t>artystyczne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Uzdolnienia</a:t>
                      </a:r>
                      <a:br>
                        <a:rPr lang="pl-PL" dirty="0"/>
                      </a:br>
                      <a:r>
                        <a:rPr lang="pl-PL" dirty="0"/>
                        <a:t>poznawcze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9822">
                <a:tc>
                  <a:txBody>
                    <a:bodyPr/>
                    <a:lstStyle/>
                    <a:p>
                      <a:r>
                        <a:rPr lang="pl-PL" dirty="0"/>
                        <a:t>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6.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9822">
                <a:tc>
                  <a:txBody>
                    <a:bodyPr/>
                    <a:lstStyle/>
                    <a:p>
                      <a:r>
                        <a:rPr lang="pl-PL" dirty="0"/>
                        <a:t>7.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8.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9.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10.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11.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12.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9822">
                <a:tc>
                  <a:txBody>
                    <a:bodyPr/>
                    <a:lstStyle/>
                    <a:p>
                      <a:r>
                        <a:rPr lang="pl-PL" dirty="0"/>
                        <a:t>13.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14.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15.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16.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17.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18.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9822">
                <a:tc>
                  <a:txBody>
                    <a:bodyPr/>
                    <a:lstStyle/>
                    <a:p>
                      <a:r>
                        <a:rPr lang="pl-PL" dirty="0"/>
                        <a:t>19.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20.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21.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22.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23.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24.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9822">
                <a:tc>
                  <a:txBody>
                    <a:bodyPr/>
                    <a:lstStyle/>
                    <a:p>
                      <a:r>
                        <a:rPr lang="pl-PL" dirty="0"/>
                        <a:t>25.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26.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27.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28.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29.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30.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9822">
                <a:tc>
                  <a:txBody>
                    <a:bodyPr/>
                    <a:lstStyle/>
                    <a:p>
                      <a:r>
                        <a:rPr lang="pl-PL" dirty="0"/>
                        <a:t>31.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32.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33.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34.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35.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36.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9822">
                <a:tc>
                  <a:txBody>
                    <a:bodyPr/>
                    <a:lstStyle/>
                    <a:p>
                      <a:r>
                        <a:rPr lang="pl-PL" dirty="0"/>
                        <a:t>37.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38.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39.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40.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41.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42.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4502">
                <a:tc>
                  <a:txBody>
                    <a:bodyPr/>
                    <a:lstStyle/>
                    <a:p>
                      <a:r>
                        <a:rPr lang="pl-PL" dirty="0"/>
                        <a:t>43.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44.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45.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46.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47.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48.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79822">
                <a:tc>
                  <a:txBody>
                    <a:bodyPr/>
                    <a:lstStyle/>
                    <a:p>
                      <a:r>
                        <a:rPr lang="pl-PL" dirty="0"/>
                        <a:t>49.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50.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51.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52.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53.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54.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79822">
                <a:tc>
                  <a:txBody>
                    <a:bodyPr/>
                    <a:lstStyle/>
                    <a:p>
                      <a:r>
                        <a:rPr lang="pl-PL" dirty="0"/>
                        <a:t>55.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56.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57.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58.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59.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60.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79822">
                <a:tc>
                  <a:txBody>
                    <a:bodyPr/>
                    <a:lstStyle/>
                    <a:p>
                      <a:r>
                        <a:rPr lang="pl-PL" dirty="0"/>
                        <a:t>Razem: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/>
                        <a:t>Razem:</a:t>
                      </a:r>
                    </a:p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/>
                        <a:t>Razem:</a:t>
                      </a:r>
                    </a:p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/>
                        <a:t>Razem:</a:t>
                      </a:r>
                    </a:p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/>
                        <a:t>Razem:</a:t>
                      </a:r>
                    </a:p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/>
                        <a:t>Razem:</a:t>
                      </a:r>
                    </a:p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pl-PL" dirty="0"/>
              <a:t>Rodzaje Uzdolnień</a:t>
            </a: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</p:nvPr>
        </p:nvGraphicFramePr>
        <p:xfrm>
          <a:off x="822325" y="1100138"/>
          <a:ext cx="7926139" cy="45611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pl-PL" dirty="0"/>
              <a:t>Uzdolnienia językowe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sz="2400" dirty="0"/>
              <a:t>Zawody, w których przydatne są uzdolnienia językowe:</a:t>
            </a:r>
          </a:p>
          <a:p>
            <a:pPr marL="402336" lvl="2" indent="-164592" fontAlgn="auto">
              <a:spcAft>
                <a:spcPts val="0"/>
              </a:spcAft>
              <a:defRPr/>
            </a:pPr>
            <a:r>
              <a:rPr lang="pl-PL" sz="2400" dirty="0"/>
              <a:t>Polonista</a:t>
            </a:r>
          </a:p>
          <a:p>
            <a:pPr marL="402336" lvl="2" indent="-164592" fontAlgn="auto">
              <a:spcAft>
                <a:spcPts val="0"/>
              </a:spcAft>
              <a:defRPr/>
            </a:pPr>
            <a:r>
              <a:rPr lang="pl-PL" sz="2400" dirty="0"/>
              <a:t>Nauczyciel języków obcych</a:t>
            </a:r>
          </a:p>
          <a:p>
            <a:pPr marL="402336" lvl="2" indent="-164592" fontAlgn="auto">
              <a:spcAft>
                <a:spcPts val="0"/>
              </a:spcAft>
              <a:defRPr/>
            </a:pPr>
            <a:r>
              <a:rPr lang="pl-PL" sz="2400" dirty="0"/>
              <a:t>Tłumacz</a:t>
            </a:r>
          </a:p>
          <a:p>
            <a:pPr marL="402336" lvl="2" indent="-164592" fontAlgn="auto">
              <a:spcAft>
                <a:spcPts val="0"/>
              </a:spcAft>
              <a:defRPr/>
            </a:pPr>
            <a:r>
              <a:rPr lang="pl-PL" sz="2400" dirty="0"/>
              <a:t>Prawnik</a:t>
            </a:r>
          </a:p>
          <a:p>
            <a:pPr marL="402336" lvl="2" indent="-164592" fontAlgn="auto">
              <a:spcAft>
                <a:spcPts val="0"/>
              </a:spcAft>
              <a:defRPr/>
            </a:pPr>
            <a:r>
              <a:rPr lang="pl-PL" sz="2400" dirty="0"/>
              <a:t>Spiker</a:t>
            </a:r>
          </a:p>
          <a:p>
            <a:pPr marL="402336" lvl="2" indent="-164592" fontAlgn="auto">
              <a:spcAft>
                <a:spcPts val="0"/>
              </a:spcAft>
              <a:defRPr/>
            </a:pPr>
            <a:r>
              <a:rPr lang="pl-PL" sz="2400" dirty="0"/>
              <a:t>Dziennikarz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l-PL" sz="2400" dirty="0"/>
          </a:p>
          <a:p>
            <a:pPr fontAlgn="auto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pl-PL" dirty="0"/>
          </a:p>
        </p:txBody>
      </p:sp>
      <p:pic>
        <p:nvPicPr>
          <p:cNvPr id="31747" name="Picture 2" descr="http://www.pomorska.pl/apps/pbcsi.dll/bilde?Site=PO&amp;Date=20111128&amp;Category=SPORT99&amp;ArtNo=97898379&amp;Ref=V1&amp;border=0&amp;MaxW=58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49813" y="2276475"/>
            <a:ext cx="4302125" cy="2789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pl-PL"/>
              <a:t>Uzdolnienia Interpersonalne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4213" y="1100138"/>
            <a:ext cx="8064500" cy="3579812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sz="2400" dirty="0"/>
              <a:t>Zawody, w których przydatne są uzdolnienia interpersonalne:</a:t>
            </a:r>
          </a:p>
          <a:p>
            <a:pPr marL="402336" lvl="2" indent="-164592" fontAlgn="auto">
              <a:spcAft>
                <a:spcPts val="0"/>
              </a:spcAft>
              <a:defRPr/>
            </a:pPr>
            <a:r>
              <a:rPr lang="pl-PL" sz="2400" dirty="0"/>
              <a:t>Nauczyciel</a:t>
            </a:r>
          </a:p>
          <a:p>
            <a:pPr marL="402336" lvl="2" indent="-164592" fontAlgn="auto">
              <a:spcAft>
                <a:spcPts val="0"/>
              </a:spcAft>
              <a:defRPr/>
            </a:pPr>
            <a:r>
              <a:rPr lang="pl-PL" sz="2400" dirty="0"/>
              <a:t>Psycholog</a:t>
            </a:r>
          </a:p>
          <a:p>
            <a:pPr marL="402336" lvl="2" indent="-164592" fontAlgn="auto">
              <a:spcAft>
                <a:spcPts val="0"/>
              </a:spcAft>
              <a:defRPr/>
            </a:pPr>
            <a:r>
              <a:rPr lang="pl-PL" sz="2400" dirty="0"/>
              <a:t>Lekarz</a:t>
            </a:r>
          </a:p>
          <a:p>
            <a:pPr marL="402336" lvl="2" indent="-164592" fontAlgn="auto">
              <a:spcAft>
                <a:spcPts val="0"/>
              </a:spcAft>
              <a:defRPr/>
            </a:pPr>
            <a:r>
              <a:rPr lang="pl-PL" sz="2400" dirty="0"/>
              <a:t>Sprzedawca</a:t>
            </a:r>
          </a:p>
          <a:p>
            <a:pPr marL="402336" lvl="2" indent="-164592" fontAlgn="auto">
              <a:spcAft>
                <a:spcPts val="0"/>
              </a:spcAft>
              <a:defRPr/>
            </a:pPr>
            <a:r>
              <a:rPr lang="pl-PL" sz="2400" dirty="0"/>
              <a:t>Pracownicy usług</a:t>
            </a:r>
          </a:p>
          <a:p>
            <a:pPr marL="402336" lvl="2" indent="-164592" fontAlgn="auto">
              <a:spcAft>
                <a:spcPts val="0"/>
              </a:spcAft>
              <a:defRPr/>
            </a:pPr>
            <a:r>
              <a:rPr lang="pl-PL" sz="2400" dirty="0"/>
              <a:t>Opiekunka dziecięca</a:t>
            </a:r>
          </a:p>
          <a:p>
            <a:pPr marL="402336" lvl="2" indent="-164592" fontAlgn="auto">
              <a:spcAft>
                <a:spcPts val="0"/>
              </a:spcAft>
              <a:defRPr/>
            </a:pPr>
            <a:r>
              <a:rPr lang="pl-PL" sz="2400" dirty="0"/>
              <a:t>Pracownik biura podróży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l-PL" sz="4800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l-PL" dirty="0"/>
          </a:p>
        </p:txBody>
      </p:sp>
      <p:pic>
        <p:nvPicPr>
          <p:cNvPr id="32771" name="Picture 2" descr="http://img.interia.pl/wiadomosci/nimg/s/5/byc_sprzedawca_zwariowac_4875057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92725" y="2516188"/>
            <a:ext cx="3862388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pl-PL" dirty="0"/>
              <a:t>Uzdolnienia techniczne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sz="2400" dirty="0"/>
              <a:t>Zawody, w których przydatne są uzdolnienia techniczne :</a:t>
            </a:r>
          </a:p>
          <a:p>
            <a:pPr marL="402336" lvl="2" indent="-164592" fontAlgn="auto">
              <a:spcAft>
                <a:spcPts val="0"/>
              </a:spcAft>
              <a:defRPr/>
            </a:pPr>
            <a:r>
              <a:rPr lang="pl-PL" sz="2400" dirty="0"/>
              <a:t>Mechanik</a:t>
            </a:r>
          </a:p>
          <a:p>
            <a:pPr marL="402336" lvl="2" indent="-164592" fontAlgn="auto">
              <a:spcAft>
                <a:spcPts val="0"/>
              </a:spcAft>
              <a:defRPr/>
            </a:pPr>
            <a:r>
              <a:rPr lang="pl-PL" sz="2400" dirty="0"/>
              <a:t>Kierowca</a:t>
            </a:r>
          </a:p>
          <a:p>
            <a:pPr marL="402336" lvl="2" indent="-164592" fontAlgn="auto">
              <a:spcAft>
                <a:spcPts val="0"/>
              </a:spcAft>
              <a:defRPr/>
            </a:pPr>
            <a:r>
              <a:rPr lang="pl-PL" sz="2400" dirty="0"/>
              <a:t>Elektryk</a:t>
            </a:r>
          </a:p>
          <a:p>
            <a:pPr marL="402336" lvl="2" indent="-164592" fontAlgn="auto">
              <a:spcAft>
                <a:spcPts val="0"/>
              </a:spcAft>
              <a:defRPr/>
            </a:pPr>
            <a:r>
              <a:rPr lang="pl-PL" sz="2400" dirty="0"/>
              <a:t>Informatyk</a:t>
            </a:r>
          </a:p>
          <a:p>
            <a:pPr marL="402336" lvl="2" indent="-164592" fontAlgn="auto">
              <a:spcAft>
                <a:spcPts val="0"/>
              </a:spcAft>
              <a:defRPr/>
            </a:pPr>
            <a:r>
              <a:rPr lang="pl-PL" sz="2400" dirty="0"/>
              <a:t>Stolarz</a:t>
            </a:r>
          </a:p>
          <a:p>
            <a:pPr marL="402336" lvl="2" indent="-164592" fontAlgn="auto">
              <a:spcAft>
                <a:spcPts val="0"/>
              </a:spcAft>
              <a:defRPr/>
            </a:pPr>
            <a:r>
              <a:rPr lang="pl-PL" sz="2400" dirty="0"/>
              <a:t>Operator maszyn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l-PL" sz="4800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l-PL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l-PL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l-PL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l-PL" dirty="0"/>
          </a:p>
        </p:txBody>
      </p:sp>
      <p:pic>
        <p:nvPicPr>
          <p:cNvPr id="34819" name="Picture 2" descr="http://ckp.jaworzno.edu.pl/uploads/files/mechanik_pojazd%C3%B3w_samochodowych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14950" y="2276475"/>
            <a:ext cx="38100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pl-PL" dirty="0"/>
              <a:t>Uzdolnienia praktyczno-porządkowe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07950" y="1100138"/>
            <a:ext cx="9036050" cy="3579812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sz="2400" dirty="0"/>
              <a:t>Zawody, w których przydatne są uzdolnienia praktyczno-porządkowe:</a:t>
            </a:r>
          </a:p>
          <a:p>
            <a:pPr marL="402336" lvl="2" indent="-164592" fontAlgn="auto">
              <a:spcAft>
                <a:spcPts val="0"/>
              </a:spcAft>
              <a:defRPr/>
            </a:pPr>
            <a:r>
              <a:rPr lang="pl-PL" sz="2400" dirty="0"/>
              <a:t>Sprzedawca</a:t>
            </a:r>
          </a:p>
          <a:p>
            <a:pPr marL="402336" lvl="2" indent="-164592" fontAlgn="auto">
              <a:spcAft>
                <a:spcPts val="0"/>
              </a:spcAft>
              <a:defRPr/>
            </a:pPr>
            <a:r>
              <a:rPr lang="pl-PL" sz="2400" dirty="0"/>
              <a:t>Magazynier</a:t>
            </a:r>
          </a:p>
          <a:p>
            <a:pPr marL="402336" lvl="2" indent="-164592" fontAlgn="auto">
              <a:spcAft>
                <a:spcPts val="0"/>
              </a:spcAft>
              <a:defRPr/>
            </a:pPr>
            <a:r>
              <a:rPr lang="pl-PL" sz="2400" dirty="0"/>
              <a:t>Konserwator</a:t>
            </a:r>
          </a:p>
          <a:p>
            <a:pPr marL="402336" lvl="2" indent="-164592" fontAlgn="auto">
              <a:spcAft>
                <a:spcPts val="0"/>
              </a:spcAft>
              <a:defRPr/>
            </a:pPr>
            <a:r>
              <a:rPr lang="pl-PL" sz="2400" dirty="0"/>
              <a:t>Kucharz</a:t>
            </a:r>
          </a:p>
          <a:p>
            <a:pPr marL="402336" lvl="2" indent="-164592" fontAlgn="auto">
              <a:spcAft>
                <a:spcPts val="0"/>
              </a:spcAft>
              <a:defRPr/>
            </a:pPr>
            <a:r>
              <a:rPr lang="pl-PL" sz="2400" dirty="0"/>
              <a:t>Mechanik precyzyjny</a:t>
            </a:r>
          </a:p>
          <a:p>
            <a:pPr marL="402336" lvl="2" indent="-164592" fontAlgn="auto">
              <a:spcAft>
                <a:spcPts val="0"/>
              </a:spcAft>
              <a:defRPr/>
            </a:pPr>
            <a:r>
              <a:rPr lang="pl-PL" sz="2400" dirty="0"/>
              <a:t>Zegarmistrz</a:t>
            </a:r>
          </a:p>
          <a:p>
            <a:pPr marL="237744" lvl="2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pl-PL" sz="4800" dirty="0"/>
          </a:p>
        </p:txBody>
      </p:sp>
      <p:pic>
        <p:nvPicPr>
          <p:cNvPr id="35843" name="Picture 2" descr="http://s10.flog.pl/media/foto/7513244_zegarmistrz-z-sanockiego-skansenu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59563" y="2613025"/>
            <a:ext cx="2497137" cy="2497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pl-PL" dirty="0"/>
              <a:t>Uzdolnienia Artystyczne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sz="2400" dirty="0"/>
              <a:t>Zawody, w których przydatne są uzdolnienia artystyczne:</a:t>
            </a:r>
          </a:p>
          <a:p>
            <a:pPr marL="402336" lvl="2" indent="-164592" fontAlgn="auto">
              <a:spcAft>
                <a:spcPts val="0"/>
              </a:spcAft>
              <a:defRPr/>
            </a:pPr>
            <a:r>
              <a:rPr lang="pl-PL" sz="2400" dirty="0"/>
              <a:t>Plastyk</a:t>
            </a:r>
          </a:p>
          <a:p>
            <a:pPr marL="402336" lvl="2" indent="-164592" fontAlgn="auto">
              <a:spcAft>
                <a:spcPts val="0"/>
              </a:spcAft>
              <a:defRPr/>
            </a:pPr>
            <a:r>
              <a:rPr lang="pl-PL" sz="2400" dirty="0"/>
              <a:t>Piosenkarz</a:t>
            </a:r>
          </a:p>
          <a:p>
            <a:pPr marL="402336" lvl="2" indent="-164592" fontAlgn="auto">
              <a:spcAft>
                <a:spcPts val="0"/>
              </a:spcAft>
              <a:defRPr/>
            </a:pPr>
            <a:r>
              <a:rPr lang="pl-PL" sz="2400" dirty="0"/>
              <a:t>Dekorator wnętrz</a:t>
            </a:r>
          </a:p>
          <a:p>
            <a:pPr marL="402336" lvl="2" indent="-164592" fontAlgn="auto">
              <a:spcAft>
                <a:spcPts val="0"/>
              </a:spcAft>
              <a:defRPr/>
            </a:pPr>
            <a:r>
              <a:rPr lang="pl-PL" sz="2400" dirty="0"/>
              <a:t>Technik reklamy</a:t>
            </a:r>
          </a:p>
          <a:p>
            <a:pPr marL="402336" lvl="2" indent="-164592" fontAlgn="auto">
              <a:spcAft>
                <a:spcPts val="0"/>
              </a:spcAft>
              <a:defRPr/>
            </a:pPr>
            <a:r>
              <a:rPr lang="pl-PL" sz="2400" dirty="0"/>
              <a:t>Scenograf</a:t>
            </a:r>
          </a:p>
          <a:p>
            <a:pPr marL="402336" lvl="2" indent="-164592" fontAlgn="auto">
              <a:spcAft>
                <a:spcPts val="0"/>
              </a:spcAft>
              <a:defRPr/>
            </a:pPr>
            <a:r>
              <a:rPr lang="pl-PL" sz="2400" dirty="0"/>
              <a:t>Malarz</a:t>
            </a:r>
          </a:p>
          <a:p>
            <a:pPr marL="402336" lvl="2" indent="-164592" fontAlgn="auto">
              <a:spcAft>
                <a:spcPts val="0"/>
              </a:spcAft>
              <a:defRPr/>
            </a:pPr>
            <a:r>
              <a:rPr lang="pl-PL" sz="2400" dirty="0"/>
              <a:t>Charakteryzator</a:t>
            </a:r>
          </a:p>
          <a:p>
            <a:pPr marL="402336" lvl="2" indent="-164592" fontAlgn="auto">
              <a:spcAft>
                <a:spcPts val="0"/>
              </a:spcAft>
              <a:defRPr/>
            </a:pPr>
            <a:r>
              <a:rPr lang="pl-PL" sz="2400" dirty="0"/>
              <a:t>Aktor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l-PL" dirty="0"/>
          </a:p>
        </p:txBody>
      </p:sp>
      <p:pic>
        <p:nvPicPr>
          <p:cNvPr id="36867" name="Picture 2" descr="http://static.polskieradio.pl/files/956225fb-9aee-40df-a795-58931eabbea6.fil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78425" y="2924175"/>
            <a:ext cx="3965575" cy="217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CAE8BFD-2432-479B-B684-2FF488F276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Wprowadzenie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F2DAAB5-7D36-4D35-87A4-B143746B43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Witam Was moi drodzy na zajęciach z Doradztwa zawodowego. </a:t>
            </a:r>
          </a:p>
          <a:p>
            <a:r>
              <a:rPr lang="pl-PL" dirty="0"/>
              <a:t>Tematem naszego spotkania jest poznawanie własnych zasobów, tj. swoich mocnych i słabych stron.</a:t>
            </a:r>
          </a:p>
          <a:p>
            <a:r>
              <a:rPr lang="pl-PL" dirty="0"/>
              <a:t>Przy wyborze zawodu istotną sprawą jest kierowanie się wiedzą o swoim potencjale, w tym wiedzą o posiadanych zdolnościach i umiejętnościach.</a:t>
            </a:r>
          </a:p>
          <a:p>
            <a:r>
              <a:rPr lang="pl-PL" dirty="0"/>
              <a:t>W związku z powyższym zachęcam Was  do prześledzenia kolejnych slajdów i zastosowania się do poleceń i ćwiczeń, które są tam proponowane</a:t>
            </a:r>
          </a:p>
          <a:p>
            <a:r>
              <a:rPr lang="pl-PL" dirty="0"/>
              <a:t>                                                                                                             Powodzenia. Pamiętaj ten czas , który poświęcisz na robienie ćwiczeń nie jest czasem straconym. Dzięki tym działaniom dowiesz się o Sobie, co powinno Cię wzmocnić.                       Z pozdrowieniami   Doradca Zawodowy</a:t>
            </a:r>
          </a:p>
          <a:p>
            <a:r>
              <a:rPr lang="pl-PL" dirty="0"/>
              <a:t>                                                                          Halina </a:t>
            </a:r>
            <a:r>
              <a:rPr lang="pl-PL" dirty="0" err="1"/>
              <a:t>Zacharuk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665393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pl-PL" dirty="0"/>
              <a:t>Uzdolnienia poznawcze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sz="2400" dirty="0"/>
              <a:t>Zawody, w których przydatne są uzdolnienia poznawcze:</a:t>
            </a:r>
          </a:p>
          <a:p>
            <a:pPr marL="402336" lvl="2" indent="-164592" fontAlgn="auto">
              <a:spcAft>
                <a:spcPts val="0"/>
              </a:spcAft>
              <a:defRPr/>
            </a:pPr>
            <a:r>
              <a:rPr lang="pl-PL" sz="2400" dirty="0"/>
              <a:t>Analityk</a:t>
            </a:r>
          </a:p>
          <a:p>
            <a:pPr marL="402336" lvl="2" indent="-164592" fontAlgn="auto">
              <a:spcAft>
                <a:spcPts val="0"/>
              </a:spcAft>
              <a:defRPr/>
            </a:pPr>
            <a:r>
              <a:rPr lang="pl-PL" sz="2400" dirty="0"/>
              <a:t>Fizyk</a:t>
            </a:r>
          </a:p>
          <a:p>
            <a:pPr marL="402336" lvl="2" indent="-164592" fontAlgn="auto">
              <a:spcAft>
                <a:spcPts val="0"/>
              </a:spcAft>
              <a:defRPr/>
            </a:pPr>
            <a:r>
              <a:rPr lang="pl-PL" sz="2400" dirty="0"/>
              <a:t>Matematyk</a:t>
            </a:r>
          </a:p>
          <a:p>
            <a:pPr marL="402336" lvl="2" indent="-164592" fontAlgn="auto">
              <a:spcAft>
                <a:spcPts val="0"/>
              </a:spcAft>
              <a:defRPr/>
            </a:pPr>
            <a:r>
              <a:rPr lang="pl-PL" sz="2400" dirty="0"/>
              <a:t>Biolog</a:t>
            </a:r>
          </a:p>
          <a:p>
            <a:pPr marL="402336" lvl="2" indent="-164592" fontAlgn="auto">
              <a:spcAft>
                <a:spcPts val="0"/>
              </a:spcAft>
              <a:defRPr/>
            </a:pPr>
            <a:r>
              <a:rPr lang="pl-PL" sz="2400" dirty="0"/>
              <a:t>Chemik</a:t>
            </a:r>
          </a:p>
          <a:p>
            <a:pPr marL="402336" lvl="2" indent="-164592" fontAlgn="auto">
              <a:spcAft>
                <a:spcPts val="0"/>
              </a:spcAft>
              <a:defRPr/>
            </a:pPr>
            <a:r>
              <a:rPr lang="pl-PL" sz="2400" dirty="0"/>
              <a:t>Geolog</a:t>
            </a:r>
          </a:p>
          <a:p>
            <a:pPr marL="402336" lvl="2" indent="-164592" fontAlgn="auto">
              <a:spcAft>
                <a:spcPts val="0"/>
              </a:spcAft>
              <a:defRPr/>
            </a:pPr>
            <a:r>
              <a:rPr lang="pl-PL" sz="2400" dirty="0"/>
              <a:t>Astronom</a:t>
            </a:r>
          </a:p>
          <a:p>
            <a:pPr marL="402336" lvl="2" indent="-164592" fontAlgn="auto">
              <a:spcAft>
                <a:spcPts val="0"/>
              </a:spcAft>
              <a:defRPr/>
            </a:pPr>
            <a:r>
              <a:rPr lang="pl-PL" sz="2400" dirty="0"/>
              <a:t>Filozof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l-PL" dirty="0"/>
          </a:p>
        </p:txBody>
      </p:sp>
      <p:pic>
        <p:nvPicPr>
          <p:cNvPr id="37891" name="Picture 2" descr="http://www.forbes.pl/g/i.aspx/900/0/forbes/63499991516594423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35600" y="2636838"/>
            <a:ext cx="3716338" cy="247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pl-PL" dirty="0"/>
              <a:t>Uzdolnienia</a:t>
            </a:r>
          </a:p>
        </p:txBody>
      </p:sp>
      <p:sp>
        <p:nvSpPr>
          <p:cNvPr id="38914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2400"/>
              <a:t>Jakie TY posiadasz uzdolnienia?</a:t>
            </a:r>
          </a:p>
        </p:txBody>
      </p:sp>
      <p:pic>
        <p:nvPicPr>
          <p:cNvPr id="3891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79750" y="1484313"/>
            <a:ext cx="3048000" cy="339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 rot="19140000">
            <a:off x="819150" y="1727200"/>
            <a:ext cx="5651500" cy="12065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pl-PL"/>
              <a:t>Bardzo dziękujemy</a:t>
            </a:r>
            <a:br>
              <a:rPr lang="pl-PL"/>
            </a:br>
            <a:r>
              <a:rPr lang="pl-PL"/>
              <a:t>Do zobaczenia wkrótce </a:t>
            </a:r>
            <a:r>
              <a:rPr lang="pl-PL">
                <a:sym typeface="Wingdings" panose="05000000000000000000" pitchFamily="2" charset="2"/>
              </a:rPr>
              <a:t></a:t>
            </a:r>
            <a:endParaRPr lang="pl-PL"/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741CBFE3-3312-4FAF-919B-66D1DAF7CE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pl-PL" dirty="0"/>
              <a:t>Co należy wziąć pod uwagę planując swoją karierę zawodową?</a:t>
            </a:r>
          </a:p>
        </p:txBody>
      </p:sp>
      <p:graphicFrame>
        <p:nvGraphicFramePr>
          <p:cNvPr id="5" name="Diagram 4"/>
          <p:cNvGraphicFramePr/>
          <p:nvPr/>
        </p:nvGraphicFramePr>
        <p:xfrm>
          <a:off x="971600" y="1340768"/>
          <a:ext cx="7521575" cy="44891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1288" y="188913"/>
            <a:ext cx="9036050" cy="1439862"/>
          </a:xfr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pl-PL" dirty="0"/>
              <a:t>Samopoznanie</a:t>
            </a:r>
          </a:p>
        </p:txBody>
      </p:sp>
      <p:graphicFrame>
        <p:nvGraphicFramePr>
          <p:cNvPr id="6" name="Symbol zastępczy zawartości 3"/>
          <p:cNvGraphicFramePr>
            <a:graphicFrameLocks noGrp="1"/>
          </p:cNvGraphicFramePr>
          <p:nvPr>
            <p:ph idx="1"/>
          </p:nvPr>
        </p:nvGraphicFramePr>
        <p:xfrm>
          <a:off x="1" y="1537855"/>
          <a:ext cx="9143999" cy="53012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pl-PL" dirty="0"/>
              <a:t>Umiejętności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sz="2000" dirty="0"/>
              <a:t>Co to są umiejętności?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sz="2000" dirty="0"/>
              <a:t>Burza mózgów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l-PL" sz="2000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l-PL" sz="2000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l-PL" sz="2000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l-PL" sz="2000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l-PL" sz="2000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l-PL" sz="2000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l-PL" sz="2000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sz="2000" dirty="0"/>
              <a:t>Jakie znacie umiejętności?</a:t>
            </a:r>
            <a:br>
              <a:rPr lang="pl-PL" sz="2000" dirty="0"/>
            </a:br>
            <a:endParaRPr lang="pl-PL" sz="2000" dirty="0"/>
          </a:p>
        </p:txBody>
      </p:sp>
      <p:pic>
        <p:nvPicPr>
          <p:cNvPr id="1843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16238" y="1412875"/>
            <a:ext cx="3317875" cy="2316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22325" y="1096963"/>
            <a:ext cx="3200400" cy="3713162"/>
          </a:xfrm>
        </p:spPr>
        <p:txBody>
          <a:bodyPr>
            <a:normAutofit/>
          </a:bodyPr>
          <a:lstStyle/>
          <a:p>
            <a:pPr lvl="1">
              <a:lnSpc>
                <a:spcPct val="80000"/>
              </a:lnSpc>
            </a:pPr>
            <a:r>
              <a:rPr lang="pl-PL" sz="1900"/>
              <a:t>Biegłość </a:t>
            </a:r>
            <a:br>
              <a:rPr lang="pl-PL" sz="1900"/>
            </a:br>
            <a:r>
              <a:rPr lang="pl-PL" sz="1900"/>
              <a:t>w wykonywaniu pewnych czynności</a:t>
            </a:r>
          </a:p>
          <a:p>
            <a:pPr lvl="1">
              <a:lnSpc>
                <a:spcPct val="80000"/>
              </a:lnSpc>
            </a:pPr>
            <a:endParaRPr lang="pl-PL" sz="1900"/>
          </a:p>
          <a:p>
            <a:pPr lvl="1">
              <a:lnSpc>
                <a:spcPct val="80000"/>
              </a:lnSpc>
            </a:pPr>
            <a:r>
              <a:rPr lang="pl-PL" sz="1900"/>
              <a:t>To jest to, co potrafimy robić</a:t>
            </a:r>
          </a:p>
          <a:p>
            <a:pPr lvl="1">
              <a:lnSpc>
                <a:spcPct val="80000"/>
              </a:lnSpc>
            </a:pPr>
            <a:endParaRPr lang="pl-PL" sz="1900"/>
          </a:p>
          <a:p>
            <a:pPr lvl="1">
              <a:lnSpc>
                <a:spcPct val="80000"/>
              </a:lnSpc>
            </a:pPr>
            <a:r>
              <a:rPr lang="pl-PL" sz="1900"/>
              <a:t> Czynności które wykonujemy dobrze </a:t>
            </a:r>
          </a:p>
          <a:p>
            <a:pPr lvl="1">
              <a:lnSpc>
                <a:spcPct val="80000"/>
              </a:lnSpc>
            </a:pPr>
            <a:endParaRPr lang="pl-PL" sz="1900"/>
          </a:p>
          <a:p>
            <a:pPr lvl="1">
              <a:lnSpc>
                <a:spcPct val="80000"/>
              </a:lnSpc>
            </a:pPr>
            <a:r>
              <a:rPr lang="pl-PL" sz="1900"/>
              <a:t>Gdy łatwo nabywamy pewne umiejętności mówimy, że mamy w tej dziedzinie zdolności</a:t>
            </a:r>
          </a:p>
          <a:p>
            <a:pPr lvl="1">
              <a:lnSpc>
                <a:spcPct val="80000"/>
              </a:lnSpc>
            </a:pPr>
            <a:endParaRPr lang="pl-PL" sz="1900"/>
          </a:p>
          <a:p>
            <a:pPr lvl="1">
              <a:lnSpc>
                <a:spcPct val="80000"/>
              </a:lnSpc>
            </a:pPr>
            <a:endParaRPr lang="pl-PL" sz="1900"/>
          </a:p>
          <a:p>
            <a:pPr marL="0" indent="0">
              <a:lnSpc>
                <a:spcPct val="80000"/>
              </a:lnSpc>
              <a:buFont typeface="Wingdings" pitchFamily="2" charset="2"/>
              <a:buChar char="§"/>
            </a:pPr>
            <a:endParaRPr lang="pl-PL" sz="2200" b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700588" y="1096963"/>
            <a:ext cx="3200400" cy="3713162"/>
          </a:xfrm>
        </p:spPr>
        <p:txBody>
          <a:bodyPr>
            <a:normAutofit/>
          </a:bodyPr>
          <a:lstStyle/>
          <a:p>
            <a:pPr lvl="1">
              <a:lnSpc>
                <a:spcPct val="80000"/>
              </a:lnSpc>
            </a:pPr>
            <a:r>
              <a:rPr lang="pl-PL" sz="1900"/>
              <a:t>Poszczególne umiejętności nabywamy w różnych etapach swojego życia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Char char="§"/>
            </a:pPr>
            <a:endParaRPr lang="pl-PL" sz="2200" b="0"/>
          </a:p>
          <a:p>
            <a:pPr lvl="1">
              <a:lnSpc>
                <a:spcPct val="80000"/>
              </a:lnSpc>
            </a:pPr>
            <a:r>
              <a:rPr lang="pl-PL" sz="1900"/>
              <a:t>Umiejętności mogą dotyczyć rzeczy, ludzi,  informacji,  w zależności </a:t>
            </a:r>
            <a:br>
              <a:rPr lang="pl-PL" sz="1900"/>
            </a:br>
            <a:r>
              <a:rPr lang="pl-PL" sz="1900"/>
              <a:t>od tego mogą się kształtować preferencje zawodowe.</a:t>
            </a:r>
          </a:p>
          <a:p>
            <a:pPr marL="0" indent="0">
              <a:lnSpc>
                <a:spcPct val="80000"/>
              </a:lnSpc>
            </a:pPr>
            <a:r>
              <a:rPr lang="pl-PL" sz="2200"/>
              <a:t> 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pl-PL" dirty="0"/>
              <a:t>Umiejętności</a:t>
            </a:r>
          </a:p>
        </p:txBody>
      </p:sp>
      <p:pic>
        <p:nvPicPr>
          <p:cNvPr id="20484" name="Picture 2" descr="http://www.karkonoski.com/wp-content/uploads/2011/05/6462-1_80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87900" y="3967163"/>
            <a:ext cx="4356100" cy="289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pl-PL" dirty="0"/>
              <a:t>W czym jestem mistrzem?</a:t>
            </a:r>
          </a:p>
        </p:txBody>
      </p:sp>
      <p:sp>
        <p:nvSpPr>
          <p:cNvPr id="21506" name="Symbol zastępczy zawartości 2"/>
          <p:cNvSpPr>
            <a:spLocks noGrp="1"/>
          </p:cNvSpPr>
          <p:nvPr>
            <p:ph idx="1"/>
          </p:nvPr>
        </p:nvSpPr>
        <p:spPr>
          <a:xfrm>
            <a:off x="250825" y="1100138"/>
            <a:ext cx="8713788" cy="4129087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pl-PL" sz="2400"/>
              <a:t>Ankieta zawiera opis 60 różnych czynności</a:t>
            </a:r>
          </a:p>
          <a:p>
            <a:pPr>
              <a:buFont typeface="Arial" charset="0"/>
              <a:buChar char="•"/>
            </a:pPr>
            <a:r>
              <a:rPr lang="pl-PL" sz="2400"/>
              <a:t>Określ stopień, w jakim potrafisz wykonać daną czynność</a:t>
            </a:r>
          </a:p>
          <a:p>
            <a:pPr>
              <a:buFont typeface="Arial" charset="0"/>
              <a:buChar char="•"/>
            </a:pPr>
            <a:r>
              <a:rPr lang="pl-PL" sz="2400"/>
              <a:t>Jeżeli nigdy nie wykonywałeś danej czynności zakreśl nie wiem</a:t>
            </a:r>
          </a:p>
          <a:p>
            <a:pPr>
              <a:buFont typeface="Arial" charset="0"/>
              <a:buChar char="•"/>
            </a:pPr>
            <a:r>
              <a:rPr lang="pl-PL" sz="2400"/>
              <a:t>Zasady przyznawania punktów</a:t>
            </a:r>
          </a:p>
          <a:p>
            <a:pPr lvl="1">
              <a:buFont typeface="Arial" charset="0"/>
              <a:buChar char="•"/>
            </a:pPr>
            <a:r>
              <a:rPr lang="pl-PL" sz="2400"/>
              <a:t>3 – jestem w tym bardzo dobry/a,  jestem w tym mistrzem</a:t>
            </a:r>
          </a:p>
          <a:p>
            <a:pPr lvl="1">
              <a:buFont typeface="Arial" charset="0"/>
              <a:buChar char="•"/>
            </a:pPr>
            <a:r>
              <a:rPr lang="pl-PL" sz="2400"/>
              <a:t>2 – jestem w tym dobry/a</a:t>
            </a:r>
          </a:p>
          <a:p>
            <a:pPr lvl="1">
              <a:buFont typeface="Arial" charset="0"/>
              <a:buChar char="•"/>
            </a:pPr>
            <a:r>
              <a:rPr lang="pl-PL" sz="2400"/>
              <a:t>1 – czasami udaje mi się to zrobić</a:t>
            </a:r>
          </a:p>
          <a:p>
            <a:pPr lvl="1">
              <a:buFont typeface="Arial" charset="0"/>
              <a:buChar char="•"/>
            </a:pPr>
            <a:r>
              <a:rPr lang="pl-PL" sz="2400"/>
              <a:t>0 – nie umiem</a:t>
            </a:r>
            <a:br>
              <a:rPr lang="pl-PL" sz="2400"/>
            </a:br>
            <a:endParaRPr lang="pl-PL" sz="2400"/>
          </a:p>
        </p:txBody>
      </p:sp>
      <p:sp>
        <p:nvSpPr>
          <p:cNvPr id="21507" name="Prostokąt 3"/>
          <p:cNvSpPr>
            <a:spLocks noChangeArrowheads="1"/>
          </p:cNvSpPr>
          <p:nvPr/>
        </p:nvSpPr>
        <p:spPr bwMode="auto">
          <a:xfrm>
            <a:off x="1187450" y="5661025"/>
            <a:ext cx="68405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>
                <a:latin typeface="Franklin Gothic Book" pitchFamily="34" charset="0"/>
              </a:rPr>
              <a:t>Źródło: Krawczyk, Kulpa, Maicka: Orientacja zawodowa. Przewodnik nauczyciela gimnazjum i szkoły podstawowej, Warszawa, Łódź 1999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323850" y="1096963"/>
            <a:ext cx="3698875" cy="3713162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Font typeface="Arial" charset="0"/>
              <a:buAutoNum type="arabicPeriod"/>
            </a:pPr>
            <a:r>
              <a:rPr lang="pl-PL" sz="2600"/>
              <a:t>Pisać bez błędów ortograficznych</a:t>
            </a:r>
          </a:p>
          <a:p>
            <a:pPr marL="0" indent="0">
              <a:lnSpc>
                <a:spcPct val="90000"/>
              </a:lnSpc>
              <a:buFont typeface="Arial" charset="0"/>
              <a:buAutoNum type="arabicPeriod"/>
            </a:pPr>
            <a:r>
              <a:rPr lang="pl-PL" sz="2600"/>
              <a:t>Pogodzić zwaśnionych kolegów</a:t>
            </a:r>
          </a:p>
          <a:p>
            <a:pPr marL="0" indent="0">
              <a:lnSpc>
                <a:spcPct val="90000"/>
              </a:lnSpc>
              <a:buFont typeface="Arial" charset="0"/>
              <a:buAutoNum type="arabicPeriod"/>
            </a:pPr>
            <a:r>
              <a:rPr lang="pl-PL" sz="2600"/>
              <a:t>Naprawić rower</a:t>
            </a:r>
          </a:p>
          <a:p>
            <a:pPr marL="0" indent="0">
              <a:lnSpc>
                <a:spcPct val="90000"/>
              </a:lnSpc>
              <a:buFont typeface="Arial" charset="0"/>
              <a:buAutoNum type="arabicPeriod"/>
            </a:pPr>
            <a:r>
              <a:rPr lang="pl-PL" sz="2600"/>
              <a:t>Gotować, piec</a:t>
            </a:r>
          </a:p>
          <a:p>
            <a:pPr marL="0" indent="0">
              <a:lnSpc>
                <a:spcPct val="90000"/>
              </a:lnSpc>
              <a:buFont typeface="Arial" charset="0"/>
              <a:buAutoNum type="arabicPeriod"/>
            </a:pPr>
            <a:r>
              <a:rPr lang="pl-PL" sz="2600"/>
              <a:t>Zaśpiewać zasłyszaną melodię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700588" y="1096963"/>
            <a:ext cx="4264025" cy="3844925"/>
          </a:xfrm>
        </p:spPr>
        <p:txBody>
          <a:bodyPr rtlCol="0">
            <a:normAutofit fontScale="92500" lnSpcReduction="10000"/>
          </a:bodyPr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dirty="0"/>
              <a:t>6. Szybko nauczyć się </a:t>
            </a:r>
            <a:br>
              <a:rPr lang="pl-PL" dirty="0"/>
            </a:br>
            <a:r>
              <a:rPr lang="pl-PL" dirty="0"/>
              <a:t>    wiersza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dirty="0"/>
              <a:t>7. Łatwo nauczyć się języka</a:t>
            </a:r>
            <a:br>
              <a:rPr lang="pl-PL" dirty="0"/>
            </a:br>
            <a:r>
              <a:rPr lang="pl-PL" dirty="0"/>
              <a:t>    obcego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dirty="0"/>
              <a:t>8. Przekonać innych do swojego pomysłu, punktu widzenia 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dirty="0"/>
              <a:t>9. Naprawić kran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dirty="0"/>
              <a:t>10. Szyć na maszynie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pl-PL" dirty="0"/>
              <a:t>Ankieta - czy potrafisz 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ymbol zastępczy zawartości 1"/>
          <p:cNvSpPr>
            <a:spLocks noGrp="1"/>
          </p:cNvSpPr>
          <p:nvPr>
            <p:ph sz="half" idx="1"/>
          </p:nvPr>
        </p:nvSpPr>
        <p:spPr>
          <a:xfrm>
            <a:off x="250825" y="1096963"/>
            <a:ext cx="4392613" cy="4779962"/>
          </a:xfrm>
        </p:spPr>
        <p:txBody>
          <a:bodyPr/>
          <a:lstStyle/>
          <a:p>
            <a:pPr marL="0" indent="0"/>
            <a:r>
              <a:rPr lang="pl-PL" sz="2400"/>
              <a:t>11. Rysować i malować farbami.</a:t>
            </a:r>
          </a:p>
          <a:p>
            <a:pPr marL="0" indent="0"/>
            <a:r>
              <a:rPr lang="pl-PL" sz="2400"/>
              <a:t>12. Szybko zorientować się </a:t>
            </a:r>
            <a:br>
              <a:rPr lang="pl-PL" sz="2400"/>
            </a:br>
            <a:r>
              <a:rPr lang="pl-PL" sz="2400"/>
              <a:t>  w kierunkach w nieznanym           </a:t>
            </a:r>
            <a:br>
              <a:rPr lang="pl-PL" sz="2400"/>
            </a:br>
            <a:r>
              <a:rPr lang="pl-PL" sz="2400"/>
              <a:t>  terenie.</a:t>
            </a:r>
          </a:p>
          <a:p>
            <a:pPr marL="0" indent="0"/>
            <a:r>
              <a:rPr lang="pl-PL" sz="2400"/>
              <a:t>13. Precyzyjnie wyrażać swoje myśli w mowie i na piśmie.</a:t>
            </a:r>
          </a:p>
          <a:p>
            <a:pPr marL="0" indent="0"/>
            <a:r>
              <a:rPr lang="pl-PL" sz="2400"/>
              <a:t>14. Pomagać kolegom rozwiązywać problemy.</a:t>
            </a:r>
          </a:p>
          <a:p>
            <a:pPr marL="0" indent="0"/>
            <a:r>
              <a:rPr lang="pl-PL" sz="2400"/>
              <a:t>15. Posługiwać się domowymi urządzeniami elektrycznymi.</a:t>
            </a:r>
          </a:p>
          <a:p>
            <a:pPr marL="0" indent="0"/>
            <a:endParaRPr lang="pl-PL" sz="2400"/>
          </a:p>
          <a:p>
            <a:pPr marL="0" indent="0"/>
            <a:endParaRPr lang="pl-PL"/>
          </a:p>
        </p:txBody>
      </p:sp>
      <p:sp>
        <p:nvSpPr>
          <p:cNvPr id="23554" name="Symbol zastępczy zawartości 2"/>
          <p:cNvSpPr>
            <a:spLocks noGrp="1"/>
          </p:cNvSpPr>
          <p:nvPr>
            <p:ph sz="half" idx="2"/>
          </p:nvPr>
        </p:nvSpPr>
        <p:spPr>
          <a:xfrm>
            <a:off x="4500563" y="1096963"/>
            <a:ext cx="4643437" cy="4995862"/>
          </a:xfrm>
        </p:spPr>
        <p:txBody>
          <a:bodyPr/>
          <a:lstStyle/>
          <a:p>
            <a:pPr marL="0" indent="0"/>
            <a:r>
              <a:rPr lang="pl-PL" sz="2400"/>
              <a:t>16. Zawiesić półkę.</a:t>
            </a:r>
          </a:p>
          <a:p>
            <a:pPr marL="0" indent="0"/>
            <a:r>
              <a:rPr lang="pl-PL" sz="2400"/>
              <a:t>17. Zaprojektować wystrój swojego pokoju.</a:t>
            </a:r>
          </a:p>
          <a:p>
            <a:pPr marL="0" indent="0"/>
            <a:r>
              <a:rPr lang="pl-PL" sz="2400"/>
              <a:t>18. Zadawać trafne pytania </a:t>
            </a:r>
            <a:br>
              <a:rPr lang="pl-PL" sz="2400"/>
            </a:br>
            <a:r>
              <a:rPr lang="pl-PL" sz="2400"/>
              <a:t>  na lekcji.</a:t>
            </a:r>
          </a:p>
          <a:p>
            <a:pPr marL="0" indent="0"/>
            <a:r>
              <a:rPr lang="pl-PL" sz="2400"/>
              <a:t>19. Barwnie opowiadać.</a:t>
            </a:r>
          </a:p>
          <a:p>
            <a:pPr marL="0" indent="0"/>
            <a:r>
              <a:rPr lang="pl-PL" sz="2400"/>
              <a:t>20. Przygotować się na przyjęcie   gości.</a:t>
            </a:r>
          </a:p>
          <a:p>
            <a:pPr marL="0" indent="0"/>
            <a:r>
              <a:rPr lang="pl-PL" sz="2400"/>
              <a:t>21. Wykonywać proste przedmioty z drewna i innych materiałów.</a:t>
            </a:r>
          </a:p>
        </p:txBody>
      </p:sp>
      <p:sp>
        <p:nvSpPr>
          <p:cNvPr id="4" name="Tytu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pl-PL" dirty="0"/>
              <a:t>Ankieta – czy potrafisz?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ąty">
  <a:themeElements>
    <a:clrScheme name="Kąty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Kąty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ą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372</TotalTime>
  <Words>1200</Words>
  <Application>Microsoft Office PowerPoint</Application>
  <PresentationFormat>Pokaz na ekranie (4:3)</PresentationFormat>
  <Paragraphs>274</Paragraphs>
  <Slides>22</Slides>
  <Notes>5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22</vt:i4>
      </vt:variant>
    </vt:vector>
  </HeadingPairs>
  <TitlesOfParts>
    <vt:vector size="28" baseType="lpstr">
      <vt:lpstr>Arial</vt:lpstr>
      <vt:lpstr>Calibri</vt:lpstr>
      <vt:lpstr>Franklin Gothic Book</vt:lpstr>
      <vt:lpstr>Franklin Gothic Medium</vt:lpstr>
      <vt:lpstr>Wingdings</vt:lpstr>
      <vt:lpstr>Kąty</vt:lpstr>
      <vt:lpstr>Moje umiejętności i zdolności</vt:lpstr>
      <vt:lpstr>Wprowadzenie</vt:lpstr>
      <vt:lpstr>Co należy wziąć pod uwagę planując swoją karierę zawodową?</vt:lpstr>
      <vt:lpstr>Samopoznanie</vt:lpstr>
      <vt:lpstr>Umiejętności</vt:lpstr>
      <vt:lpstr>Umiejętności</vt:lpstr>
      <vt:lpstr>W czym jestem mistrzem?</vt:lpstr>
      <vt:lpstr>Ankieta - czy potrafisz ?</vt:lpstr>
      <vt:lpstr>Ankieta – czy potrafisz?</vt:lpstr>
      <vt:lpstr>Ankieta – czy potrafisz?</vt:lpstr>
      <vt:lpstr>Ankieta – czy potrafisz?</vt:lpstr>
      <vt:lpstr>Ankieta – czy potrafisz?</vt:lpstr>
      <vt:lpstr>Arkusz odpowiedzi do ankiety</vt:lpstr>
      <vt:lpstr>Rodzaje Uzdolnień</vt:lpstr>
      <vt:lpstr>Uzdolnienia językowe</vt:lpstr>
      <vt:lpstr>Uzdolnienia Interpersonalne</vt:lpstr>
      <vt:lpstr>Uzdolnienia techniczne</vt:lpstr>
      <vt:lpstr>Uzdolnienia praktyczno-porządkowe</vt:lpstr>
      <vt:lpstr>Uzdolnienia Artystyczne</vt:lpstr>
      <vt:lpstr>Uzdolnienia poznawcze</vt:lpstr>
      <vt:lpstr>Uzdolnienia</vt:lpstr>
      <vt:lpstr>Bardzo dziękujemy Do zobaczenia wkrótce 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Zaplanuj swoją przyszłość  z głową?</dc:title>
  <dc:creator>Beata</dc:creator>
  <cp:lastModifiedBy>1</cp:lastModifiedBy>
  <cp:revision>15</cp:revision>
  <dcterms:created xsi:type="dcterms:W3CDTF">2013-09-12T18:05:56Z</dcterms:created>
  <dcterms:modified xsi:type="dcterms:W3CDTF">2020-11-20T08:56:09Z</dcterms:modified>
</cp:coreProperties>
</file>